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7" r:id="rId10"/>
    <p:sldId id="257" r:id="rId11"/>
    <p:sldId id="278" r:id="rId12"/>
    <p:sldId id="273" r:id="rId13"/>
    <p:sldId id="274" r:id="rId14"/>
    <p:sldId id="275" r:id="rId15"/>
    <p:sldId id="276" r:id="rId16"/>
    <p:sldId id="267" r:id="rId17"/>
    <p:sldId id="270" r:id="rId18"/>
    <p:sldId id="279" r:id="rId19"/>
    <p:sldId id="280" r:id="rId20"/>
    <p:sldId id="281" r:id="rId21"/>
    <p:sldId id="25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88699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8027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16228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277083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50775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30310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72392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1605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81115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04424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13047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53922"/>
      </p:ext>
    </p:extLst>
  </p:cSld>
  <p:clrMapOvr>
    <a:masterClrMapping/>
  </p:clrMapOvr>
  <p:transition>
    <p:wheel spokes="8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95777"/>
      </p:ext>
    </p:extLst>
  </p:cSld>
  <p:clrMapOvr>
    <a:masterClrMapping/>
  </p:clrMapOvr>
  <p:transition>
    <p:wheel spokes="8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71451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84276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70975"/>
      </p:ext>
    </p:extLst>
  </p:cSld>
  <p:clrMapOvr>
    <a:masterClrMapping/>
  </p:clrMapOvr>
  <p:transition>
    <p:wheel spokes="8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54790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6ADC-190C-4A1C-A59B-C9A29E46054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E39D-3B4C-45A2-87A8-F4A44934F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2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ransition>
    <p:wheel spokes="8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QQQ\Desktop\&#1079;&#1072;&#1085;&#1103;&#1090;&#1080;&#1103;%20&#1085;&#1072;%20&#1080;&#1085;&#1090;.&#1076;&#1086;&#1089;&#1082;&#1077;\&#1082;&#1086;&#1085;&#1089;&#1090;&#1088;&#1091;&#1082;&#1090;&#1086;&#1088;%20&#1078;&#1080;&#1088;&#1072;&#1092;.notebook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s://www.google.ru/url?sa=i&amp;rct=j&amp;q=&amp;esrc=s&amp;source=images&amp;cd=&amp;cad=rja&amp;uact=8&amp;ved=2ahUKEwityeKs_tjaAhVsDZoKHVF5DE0QjRx6BAgAEAU&amp;url=http://livt.net/info/2017/07/11/begemoty/&amp;psig=AOvVaw1Lq4ZkRT9PxLzb4POywf4R&amp;ust=15248680472707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2ahUKEwikhu7T_tjaAhXlNJoKHe2GAs0QjRx6BAgAEAU&amp;url=https://ru.wikipedia.org/wiki/%D0%91%D0%B5%D0%BB%D1%8B%D0%B9_%D0%BC%D0%B5%D0%B4%D0%B2%D0%B5%D0%B4%D1%8C&amp;psig=AOvVaw1pM40Fy-Pd7SmH1F49ul2g&amp;ust=1524868143139545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google.ru/url?sa=i&amp;rct=j&amp;q=&amp;esrc=s&amp;source=images&amp;cd=&amp;cad=rja&amp;uact=8&amp;ved=2ahUKEwiF6ue6_tjaAhWEO5oKHUmXA5UQjRx6BAgAEAU&amp;url=http://xn--j1aidcn.org/nosorog-protaranil-dzhip-s-turistami-v/&amp;psig=AOvVaw19Dkyajs6A9phMZmZOo2jg&amp;ust=152486777138370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2ahUKEwiGjYfi_9jaAhVlD5oKHR5wBf0QjRx6BAgAEAU&amp;url=http://www.tepid.ru/harbor-seal.html&amp;psig=AOvVaw2gi-wqkA-EjEEN0Mp4ZLlV&amp;ust=1524868421443578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s://www.google.ru/url?sa=i&amp;rct=j&amp;q=&amp;esrc=s&amp;source=images&amp;cd=&amp;cad=rja&amp;uact=8&amp;ved=2ahUKEwiM__61_9jaAhUFQJoKHZBxBKoQjRx6BAgAEAU&amp;url=https://ru.wikipedia.org/wiki/%D0%9C%D0%BE%D1%80%D0%B6&amp;psig=AOvVaw1ZDjopbFQNXtgVzLIBJVfP&amp;ust=15248683520927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2ahUKEwj785f9_9jaAhWGA5oKHYjTBCwQjRx6BAgAEAU&amp;url=http://wildfrontier.ru/shimpanze-chelovekoobraznaya-obezyana-opisanie-s-fotografiyami-i-video/&amp;psig=AOvVaw1z4jSmTqjO1-ceGRuLlNWq&amp;ust=1524868471376659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google.ru/url?sa=i&amp;rct=j&amp;q=&amp;esrc=s&amp;source=images&amp;cd=&amp;cad=rja&amp;uact=8&amp;ved=2ahUKEwjqvL3D_9jaAhVDG5oKHWWyC64QjRx6BAgAEAU&amp;url=http://zhivotnue.ru/index_ru.php?cat%3Dzhivotnue_krasnoi_knigi%26obl%3Dsevernui_olen%26ind%3D14&amp;psig=AOvVaw0AGHJIBt1tKi57rqpo7HST&amp;ust=1524868379360925" TargetMode="Externa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1.jpeg"/><Relationship Id="rId7" Type="http://schemas.openxmlformats.org/officeDocument/2006/relationships/hyperlink" Target="https://www.google.ru/url?sa=i&amp;rct=j&amp;q=&amp;esrc=s&amp;source=images&amp;cd=&amp;cad=rja&amp;uact=8&amp;ved=2ahUKEwiM6Iiw_NjaAhUrS5oKHVujBQgQjRx6BAgAEAU&amp;url=https://ru.wikipedia.org/wiki/%D0%9A%D0%B5%D0%BD%D0%B3%D1%83%D1%80%D1%83&amp;psig=AOvVaw1aQ_IymVvbxLqni0Uqlj81&amp;ust=1524867528421432" TargetMode="External"/><Relationship Id="rId2" Type="http://schemas.openxmlformats.org/officeDocument/2006/relationships/hyperlink" Target="https://www.google.ru/url?sa=i&amp;rct=j&amp;q=&amp;esrc=s&amp;source=images&amp;cd=&amp;cad=rja&amp;uact=8&amp;ved=2ahUKEwjqjrmjgNnaAhWBB5oKHSBDB_8QjRx6BAgAEAU&amp;url=http://bagiraclub.ru/goroskop-muzhchiny-zmei&amp;psig=AOvVaw2fduhfoJ2z1mfvq-nsXccI&amp;ust=152486858029335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hyperlink" Target="https://www.google.ru/url?sa=i&amp;rct=j&amp;q=&amp;esrc=s&amp;source=images&amp;cd=&amp;cad=rja&amp;uact=8&amp;ved=2ahUKEwjqvL3D_9jaAhVDG5oKHWWyC64QjRx6BAgAEAU&amp;url=http://zhivotnue.ru/index_ru.php?cat%3Dzhivotnue_krasnoi_knigi%26obl%3Dsevernui_olen%26ind%3D14&amp;psig=AOvVaw0AGHJIBt1tKi57rqpo7HST&amp;ust=1524868379360925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ru/url?sa=i&amp;rct=j&amp;q=&amp;esrc=s&amp;source=images&amp;cd=&amp;cad=rja&amp;uact=8&amp;ved=2ahUKEwjfq_bogtnaAhVhCZoKHbBKC3AQjRx6BAgAEAU&amp;url=https://ru.dreamstime.com/%D1%81%D1%82%D0%BE%D0%BA%D0%BE%D0%B2%D0%B0%D1%8F-%D1%84%D0%BE%D1%82%D0%BE%D0%B3%D1%80%D0%B0%D1%84%D0%B8%D1%8F-%D1%80%D1%83%D0%BA%D0%B8-%D1%80%D0%B5%D0%B1%D0%B5%D0%BD%D0%BA%D0%B0-image12260512&amp;psig=AOvVaw0dxBt7phL1q85CUSNsPLqD&amp;ust=152486925697057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ru/url?sa=i&amp;rct=j&amp;q=&amp;esrc=s&amp;source=images&amp;cd=&amp;cad=rja&amp;uact=8&amp;ved=2ahUKEwiM6Iiw_NjaAhUrS5oKHVujBQgQjRx6BAgAEAU&amp;url=https://ru.wikipedia.org/wiki/%D0%9A%D0%B5%D0%BD%D0%B3%D1%83%D1%80%D1%83&amp;psig=AOvVaw1aQ_IymVvbxLqni0Uqlj81&amp;ust=15248675284214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ru/url?sa=i&amp;rct=j&amp;q=&amp;esrc=s&amp;source=images&amp;cd=&amp;cad=rja&amp;uact=8&amp;ved=2ahUKEwi54evr_NjaAhUFApoKHXy2CtwQjRx6BAgAEAU&amp;url=http://fotomastak.ru/morskoj-kotik&amp;psig=AOvVaw00m8aOL1PF-Pl_fTVhsnYS&amp;ust=15248676556706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ru/url?sa=i&amp;rct=j&amp;q=&amp;esrc=s&amp;source=images&amp;cd=&amp;cad=rja&amp;uact=8&amp;ved=2ahUKEwiSoPiF_djaAhWhFZoKHVu2BpEQjRx6BAgAEAU&amp;url=http://www.zoo-ekzo.ru/node/553&amp;psig=AOvVaw3FWAK0oHOBOgrjdTyKnap6&amp;ust=152486771164142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ru/url?sa=i&amp;rct=j&amp;q=&amp;esrc=s&amp;source=images&amp;cd=&amp;cad=rja&amp;uact=8&amp;ved=2ahUKEwi13f2g_djaAhXibZoKHSfECjwQjRx6BAgAEAU&amp;url=https://nashzeleniymir.ru/%D0%BD%D0%BE%D1%81%D0%BE%D1%80%D0%BE%D0%B3&amp;psig=AOvVaw19Dkyajs6A9phMZmZOo2jg&amp;ust=152486777138370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nimalworld.com.ua/images/2015/May/Animals/Sam/Sam-sam-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2229" y="5032904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«Земля – наш общий дом!»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2229" y="0"/>
            <a:ext cx="9448800" cy="6858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Игра-викторина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69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488107"/>
            <a:ext cx="4965239" cy="6343251"/>
          </a:xfrm>
        </p:spPr>
      </p:pic>
      <p:sp>
        <p:nvSpPr>
          <p:cNvPr id="7" name="Управляющая кнопка: документ 6">
            <a:hlinkClick r:id="rId3" action="ppaction://hlinkfile" highlightClick="1"/>
          </p:cNvPr>
          <p:cNvSpPr/>
          <p:nvPr/>
        </p:nvSpPr>
        <p:spPr>
          <a:xfrm>
            <a:off x="7877003" y="5862052"/>
            <a:ext cx="457200" cy="876402"/>
          </a:xfrm>
          <a:prstGeom prst="actionButtonDocumen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377055" y="5981598"/>
            <a:ext cx="1274618" cy="63731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558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7043" y="166649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Танцевальная пауза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248900" y="5695950"/>
            <a:ext cx="1676400" cy="895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У жирафа пятн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8914" y="1459677"/>
            <a:ext cx="9106910" cy="512263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8" y="2828700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</a:rPr>
              <a:t>3</a:t>
            </a:r>
            <a:r>
              <a:rPr lang="ru-RU" sz="5400" b="1" dirty="0" smtClean="0">
                <a:solidFill>
                  <a:srgbClr val="7030A0"/>
                </a:solidFill>
              </a:rPr>
              <a:t> раунд</a:t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i="1" dirty="0" smtClean="0">
                <a:solidFill>
                  <a:srgbClr val="7030A0"/>
                </a:solidFill>
              </a:rPr>
              <a:t>«Кто здесь лишний?»</a:t>
            </a:r>
            <a:r>
              <a:rPr lang="ru-RU" sz="5400" b="1" dirty="0" smtClean="0">
                <a:solidFill>
                  <a:srgbClr val="7030A0"/>
                </a:solidFill>
              </a:rPr>
              <a:t/>
            </a:r>
            <a:br>
              <a:rPr lang="ru-RU" sz="5400" b="1" dirty="0" smtClean="0">
                <a:solidFill>
                  <a:srgbClr val="7030A0"/>
                </a:solidFill>
              </a:rPr>
            </a:b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81400" y="182482"/>
            <a:ext cx="8610600" cy="1293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> БЕГЕМОТ, НОСОРОГ, белый медведь, СЛОН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866" name="AutoShape 2" descr="Картинки по запросу бегемот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Картинки по запросу бегемо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73" y="1316343"/>
            <a:ext cx="3837709" cy="2876246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носорог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0454" y="3990110"/>
            <a:ext cx="4305895" cy="2867890"/>
          </a:xfrm>
          <a:prstGeom prst="rect">
            <a:avLst/>
          </a:prstGeom>
          <a:noFill/>
        </p:spPr>
      </p:pic>
      <p:pic>
        <p:nvPicPr>
          <p:cNvPr id="36872" name="Picture 8" descr="Картинки по запросу белый медведь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2763" y="1464767"/>
            <a:ext cx="4281055" cy="2727821"/>
          </a:xfrm>
          <a:prstGeom prst="rect">
            <a:avLst/>
          </a:prstGeom>
          <a:noFill/>
        </p:spPr>
      </p:pic>
      <p:pic>
        <p:nvPicPr>
          <p:cNvPr id="9" name="Содержимое 8" descr="Самые-самые. Животные-рекордсмены (20)"/>
          <p:cNvPicPr>
            <a:picLocks noGrp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6985" y="3881726"/>
            <a:ext cx="4785015" cy="29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3581400" y="168275"/>
            <a:ext cx="8610600" cy="1293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2800" smtClean="0"/>
              <a:t> БЕГЕМОТ, НОСОРОГ, белый медведь, СЛОН </a:t>
            </a:r>
            <a:r>
              <a:rPr lang="ru-RU" sz="3200" b="1" smtClean="0">
                <a:solidFill>
                  <a:schemeClr val="tx1"/>
                </a:solidFill>
              </a:rPr>
              <a:t/>
            </a:r>
            <a:br>
              <a:rPr lang="ru-RU" sz="3200" b="1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81400" y="376445"/>
            <a:ext cx="8610600" cy="1293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МОРЖ, </a:t>
            </a:r>
            <a:r>
              <a:rPr lang="ru-RU" sz="2400" b="1" dirty="0" smtClean="0">
                <a:solidFill>
                  <a:schemeClr val="tx1"/>
                </a:solidFill>
              </a:rPr>
              <a:t>СЕВЕРНЫЙ ОЛЕНЬ</a:t>
            </a:r>
            <a:r>
              <a:rPr lang="ru-RU" sz="2400" dirty="0" smtClean="0">
                <a:solidFill>
                  <a:schemeClr val="tx1"/>
                </a:solidFill>
              </a:rPr>
              <a:t>, ТЮЛЕНЬ, обезьяна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8914" name="Picture 2" descr="Картинки по запросу морж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153"/>
            <a:ext cx="4486275" cy="3362326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северный олень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1583" y="3495674"/>
            <a:ext cx="4486275" cy="3362326"/>
          </a:xfrm>
          <a:prstGeom prst="rect">
            <a:avLst/>
          </a:prstGeom>
          <a:noFill/>
        </p:spPr>
      </p:pic>
      <p:pic>
        <p:nvPicPr>
          <p:cNvPr id="38920" name="Picture 8" descr="Картинки по запросу обезьян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7839" y="1625311"/>
            <a:ext cx="3362325" cy="3362326"/>
          </a:xfrm>
          <a:prstGeom prst="rect">
            <a:avLst/>
          </a:prstGeom>
          <a:noFill/>
        </p:spPr>
      </p:pic>
      <p:pic>
        <p:nvPicPr>
          <p:cNvPr id="38918" name="Picture 6" descr="Картинки по запросу тюлень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9548" y="4229100"/>
            <a:ext cx="4762500" cy="2628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96145" y="362591"/>
            <a:ext cx="8610600" cy="12930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> </a:t>
            </a:r>
            <a:r>
              <a:rPr lang="ru-RU" sz="2000" b="1" dirty="0" smtClean="0"/>
              <a:t>северный олень</a:t>
            </a:r>
            <a:r>
              <a:rPr lang="ru-RU" sz="2000" dirty="0" smtClean="0"/>
              <a:t>, ЖИРАФ, ЗМЕЯ, КЕНГУРУ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9938" name="Picture 2" descr="Картинки по запросу зме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6417"/>
            <a:ext cx="4874635" cy="2961698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северный олень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437" y="3574472"/>
            <a:ext cx="3992936" cy="2992583"/>
          </a:xfrm>
          <a:prstGeom prst="rect">
            <a:avLst/>
          </a:prstGeom>
          <a:noFill/>
        </p:spPr>
      </p:pic>
      <p:pic>
        <p:nvPicPr>
          <p:cNvPr id="7" name="Рисунок 6" descr="Самые-самые. Животные-рекордсмены (22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0472" y="1828799"/>
            <a:ext cx="4087091" cy="272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и по запросу кенгуру">
            <a:hlinkClick r:id="rId7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31639" y="2493818"/>
            <a:ext cx="2913091" cy="43641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2994955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>
                <a:solidFill>
                  <a:srgbClr val="7030A0"/>
                </a:solidFill>
              </a:rPr>
              <a:t>4</a:t>
            </a:r>
            <a:r>
              <a:rPr lang="ru-RU" sz="8000" b="1" dirty="0" smtClean="0">
                <a:solidFill>
                  <a:srgbClr val="7030A0"/>
                </a:solidFill>
              </a:rPr>
              <a:t> раунд</a:t>
            </a:r>
            <a:br>
              <a:rPr lang="ru-RU" sz="8000" b="1" dirty="0" smtClean="0">
                <a:solidFill>
                  <a:srgbClr val="7030A0"/>
                </a:solidFill>
              </a:rPr>
            </a:br>
            <a:r>
              <a:rPr lang="ru-RU" sz="8000" b="1" dirty="0" smtClean="0">
                <a:solidFill>
                  <a:srgbClr val="7030A0"/>
                </a:solidFill>
              </a:rPr>
              <a:t>«Собери картинку»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234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игра </a:t>
            </a:r>
            <a:r>
              <a:rPr lang="ru-RU" i="1" dirty="0" smtClean="0"/>
              <a:t>«ЗООПАРК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Мы шагаем в зоопарк, (указательные и средние пальцы двигаются</a:t>
            </a:r>
          </a:p>
          <a:p>
            <a:r>
              <a:rPr lang="ru-RU" dirty="0"/>
              <a:t>вперёд – назад)</a:t>
            </a:r>
          </a:p>
          <a:p>
            <a:r>
              <a:rPr lang="ru-RU" dirty="0"/>
              <a:t>Побывать там каждый рад. </a:t>
            </a:r>
            <a:r>
              <a:rPr lang="ru-RU" i="1" dirty="0"/>
              <a:t>(хлопки)</a:t>
            </a:r>
            <a:endParaRPr lang="ru-RU" dirty="0"/>
          </a:p>
          <a:p>
            <a:r>
              <a:rPr lang="ru-RU" dirty="0"/>
              <a:t>Там зебры, змеи, крокодилы, </a:t>
            </a:r>
            <a:r>
              <a:rPr lang="ru-RU" i="1" dirty="0"/>
              <a:t>(загибают пальцы)</a:t>
            </a:r>
            <a:endParaRPr lang="ru-RU" dirty="0"/>
          </a:p>
          <a:p>
            <a:r>
              <a:rPr lang="ru-RU" dirty="0"/>
              <a:t>Моржи, тюлени и гориллы.</a:t>
            </a:r>
          </a:p>
          <a:p>
            <a:r>
              <a:rPr lang="ru-RU" dirty="0"/>
              <a:t>Жирафы, белые медведи, слоны,</a:t>
            </a:r>
          </a:p>
          <a:p>
            <a:r>
              <a:rPr lang="ru-RU" dirty="0"/>
              <a:t>Тигры, обезьяны и львы.</a:t>
            </a:r>
          </a:p>
          <a:p>
            <a:r>
              <a:rPr lang="ru-RU" dirty="0"/>
              <a:t>А в руках у нас ружьё </a:t>
            </a:r>
            <a:r>
              <a:rPr lang="ru-RU" i="1" dirty="0"/>
              <a:t>(изображают фотоаппарат)</a:t>
            </a:r>
            <a:endParaRPr lang="ru-RU" dirty="0"/>
          </a:p>
          <a:p>
            <a:r>
              <a:rPr lang="ru-RU" dirty="0"/>
              <a:t>Фотографирует оно.</a:t>
            </a:r>
          </a:p>
          <a:p>
            <a:r>
              <a:rPr lang="ru-RU" dirty="0"/>
              <a:t>Сделаем всем фото, </a:t>
            </a:r>
            <a:r>
              <a:rPr lang="ru-RU" i="1" dirty="0"/>
              <a:t>(показать пальцами)</a:t>
            </a:r>
            <a:endParaRPr lang="ru-RU" dirty="0"/>
          </a:p>
          <a:p>
            <a:r>
              <a:rPr lang="ru-RU" dirty="0"/>
              <a:t>Вот охота так охота! </a:t>
            </a:r>
            <a:r>
              <a:rPr lang="ru-RU" i="1" dirty="0"/>
              <a:t>(сжимают – разжимают пальцы)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Картинки по запросу рук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2057" y="3602181"/>
            <a:ext cx="4110668" cy="2737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6854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6" y="1015036"/>
            <a:ext cx="7659914" cy="5625250"/>
          </a:xfrm>
        </p:spPr>
      </p:pic>
      <p:sp>
        <p:nvSpPr>
          <p:cNvPr id="8" name="Овал 7"/>
          <p:cNvSpPr/>
          <p:nvPr/>
        </p:nvSpPr>
        <p:spPr>
          <a:xfrm>
            <a:off x="9880600" y="458567"/>
            <a:ext cx="1625600" cy="14623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2204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0" y="1700166"/>
            <a:ext cx="9637559" cy="4891691"/>
          </a:xfrm>
        </p:spPr>
      </p:pic>
      <p:sp>
        <p:nvSpPr>
          <p:cNvPr id="5" name="Овал 4"/>
          <p:cNvSpPr/>
          <p:nvPr/>
        </p:nvSpPr>
        <p:spPr>
          <a:xfrm>
            <a:off x="10101943" y="226338"/>
            <a:ext cx="1625600" cy="14623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166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936" y="817151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 Раунд</a:t>
            </a:r>
            <a:br>
              <a:rPr lang="ru-RU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«Разминка»  </a:t>
            </a:r>
            <a:endParaRPr lang="ru-RU" sz="6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9" y="2473037"/>
            <a:ext cx="5248304" cy="41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995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1581622"/>
            <a:ext cx="9296400" cy="5073178"/>
          </a:xfrm>
        </p:spPr>
      </p:pic>
      <p:sp>
        <p:nvSpPr>
          <p:cNvPr id="5" name="Овал 4"/>
          <p:cNvSpPr/>
          <p:nvPr/>
        </p:nvSpPr>
        <p:spPr>
          <a:xfrm>
            <a:off x="9880600" y="595086"/>
            <a:ext cx="1625600" cy="146231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5251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Церемония награждения!!!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71" y="2320357"/>
            <a:ext cx="4537643" cy="4537643"/>
          </a:xfrm>
        </p:spPr>
      </p:pic>
      <p:pic>
        <p:nvPicPr>
          <p:cNvPr id="5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6914" y="2717799"/>
            <a:ext cx="2362199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467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Верно ли, что жираф самое высокое животное?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Самые-самые. Животные-рекордсмены (2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236" y="2216727"/>
            <a:ext cx="6059868" cy="44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0392229" y="5878286"/>
            <a:ext cx="1451428" cy="799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558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46764" y="362591"/>
            <a:ext cx="8208818" cy="129302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кенгуру переносит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своего детёныша в зубах?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4338" name="Picture 2" descr="Картинки по запросу кенгуру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1856" y="1648690"/>
            <a:ext cx="3482710" cy="5209309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900229" y="5718629"/>
            <a:ext cx="1291771" cy="11393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853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Скажите, а морской котик умеет мурлыкать?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Картинки по запросу морской коти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892" y="2267816"/>
            <a:ext cx="6620308" cy="4413539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261600" y="5413829"/>
            <a:ext cx="1436914" cy="12675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05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А черепаха умеет лазать по деревьям?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Картинки по запросу черепах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838" y="2197061"/>
            <a:ext cx="5913726" cy="4489346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537371" y="5718629"/>
            <a:ext cx="1451429" cy="1139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2432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Правда ли, что у носорога на носу три рога?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Картинки по запросу носорог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550" y="2313709"/>
            <a:ext cx="8606848" cy="4303425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566400" y="5558971"/>
            <a:ext cx="1306286" cy="129902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371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833875"/>
            <a:ext cx="10820400" cy="4024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37710" y="321028"/>
            <a:ext cx="8610600" cy="1293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Вы согласны, что обезьяна – это самое умное животное?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animalworld.com.ua/images/2015/May/Animals/Sam/Sam-sam-2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2145" y="1759527"/>
            <a:ext cx="7673283" cy="492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769600" y="5820229"/>
            <a:ext cx="1103086" cy="8662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0173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82" y="2800991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</a:rPr>
              <a:t>2</a:t>
            </a:r>
            <a:r>
              <a:rPr lang="ru-RU" sz="6600" b="1" dirty="0" smtClean="0">
                <a:solidFill>
                  <a:srgbClr val="7030A0"/>
                </a:solidFill>
              </a:rPr>
              <a:t> раунд</a:t>
            </a:r>
            <a:br>
              <a:rPr lang="ru-RU" sz="6600" b="1" dirty="0" smtClean="0">
                <a:solidFill>
                  <a:srgbClr val="7030A0"/>
                </a:solidFill>
              </a:rPr>
            </a:br>
            <a:r>
              <a:rPr lang="ru-RU" sz="6600" b="1" dirty="0" smtClean="0">
                <a:solidFill>
                  <a:srgbClr val="7030A0"/>
                </a:solidFill>
              </a:rPr>
              <a:t>«собери жирафа»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202</TotalTime>
  <Words>138</Words>
  <Application>Microsoft Office PowerPoint</Application>
  <PresentationFormat>Широкоэкранный</PresentationFormat>
  <Paragraphs>31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Book Antiqua</vt:lpstr>
      <vt:lpstr>Century Gothic</vt:lpstr>
      <vt:lpstr>След самолета</vt:lpstr>
      <vt:lpstr> «Земля – наш общий дом!»</vt:lpstr>
      <vt:lpstr>1 Раунд «Разминка»  </vt:lpstr>
      <vt:lpstr>Верно ли, что жираф самое высокое животное?</vt:lpstr>
      <vt:lpstr> кенгуру переносит своего детёныша в зубах?  </vt:lpstr>
      <vt:lpstr>Скажите, а морской котик умеет мурлыкать? </vt:lpstr>
      <vt:lpstr>А черепаха умеет лазать по деревьям? </vt:lpstr>
      <vt:lpstr>Правда ли, что у носорога на носу три рога? </vt:lpstr>
      <vt:lpstr> Вы согласны, что обезьяна – это самое умное животное?  </vt:lpstr>
      <vt:lpstr>2 раунд «собери жирафа»</vt:lpstr>
      <vt:lpstr>Презентация PowerPoint</vt:lpstr>
      <vt:lpstr>Танцевальная пауза</vt:lpstr>
      <vt:lpstr>3 раунд «Кто здесь лишний?» </vt:lpstr>
      <vt:lpstr>  БЕГЕМОТ, НОСОРОГ, белый медведь, СЛОН  </vt:lpstr>
      <vt:lpstr>  МОРЖ, СЕВЕРНЫЙ ОЛЕНЬ, ТЮЛЕНЬ, обезьяна </vt:lpstr>
      <vt:lpstr>  северный олень, ЖИРАФ, ЗМЕЯ, КЕНГУРУ </vt:lpstr>
      <vt:lpstr>4 раунд «Собери картинку»</vt:lpstr>
      <vt:lpstr>пальчиковая игра «ЗООПАРК</vt:lpstr>
      <vt:lpstr>Презентация PowerPoint</vt:lpstr>
      <vt:lpstr>Презентация PowerPoint</vt:lpstr>
      <vt:lpstr>Презентация PowerPoint</vt:lpstr>
      <vt:lpstr>Церемония награждения!!!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RePack by Diakov</cp:lastModifiedBy>
  <cp:revision>14</cp:revision>
  <dcterms:created xsi:type="dcterms:W3CDTF">2018-04-23T10:38:08Z</dcterms:created>
  <dcterms:modified xsi:type="dcterms:W3CDTF">2020-04-21T16:39:32Z</dcterms:modified>
</cp:coreProperties>
</file>