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77" r:id="rId4"/>
    <p:sldId id="257" r:id="rId5"/>
    <p:sldId id="279" r:id="rId6"/>
    <p:sldId id="280" r:id="rId7"/>
    <p:sldId id="281" r:id="rId8"/>
    <p:sldId id="282" r:id="rId9"/>
    <p:sldId id="261" r:id="rId10"/>
    <p:sldId id="262" r:id="rId11"/>
    <p:sldId id="283" r:id="rId12"/>
    <p:sldId id="263" r:id="rId13"/>
    <p:sldId id="264" r:id="rId14"/>
    <p:sldId id="265" r:id="rId15"/>
    <p:sldId id="266" r:id="rId16"/>
    <p:sldId id="267" r:id="rId17"/>
    <p:sldId id="284" r:id="rId18"/>
    <p:sldId id="268" r:id="rId19"/>
    <p:sldId id="258" r:id="rId20"/>
    <p:sldId id="285" r:id="rId21"/>
    <p:sldId id="269" r:id="rId22"/>
    <p:sldId id="270" r:id="rId23"/>
    <p:sldId id="271" r:id="rId24"/>
    <p:sldId id="286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47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73A574-BF0F-45A2-837D-EA2729F354C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696E4E-E6A9-4B55-9D42-856D76CA5E1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7A2991-A65C-4AA7-A6BA-0611E1C602E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7D7000-8BBD-4B12-850E-7AB254C7012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012C7D-5DE4-457E-BB88-675A77F3CA7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22C08-50DE-4C0F-B784-28510FF4E02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194DF-FFDE-492E-BA1D-076362994F8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FB678-5E3B-4AC4-A74D-C88E1587E66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AD7FC-2094-43A4-9049-4ABFF88323D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2AA318-E960-4D22-93CA-FB3C0B998A5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4F47C-DA7D-49E7-BD17-1D6ACE7ED0D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32EA2C-8EF7-4F13-9BD1-FEAB80B3D25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F0CC60-8AB6-407F-A7A9-86C93DA3745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0A683A-2A52-4EAC-ABDB-5D1E8F8A21A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4C527-ABCB-4555-B452-73485E6A3A7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8F24C-C7A8-4513-821A-B1F68248555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7EB4A1-DA5D-44DC-A991-7A587E327AB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C42171-84E1-45CC-83D5-30F781603C5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A27E6-D17E-4663-A9BD-DDCA0FB3598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816AF-DBD0-46B1-B422-FB169E65DFC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55A542-1A6B-47AC-BD02-EF61A3641DA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37723B-23C0-4BE0-ADAB-67422E77118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99111AB-850F-46BF-9FA7-4F883334B48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8409E86-0803-4679-B04B-E6E477260F2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.jpeg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&#1044;&#1077;&#1090;&#1089;&#1072;&#1076;\&#1055;&#1086;&#1079;&#1085;&#1072;&#1085;&#1080;&#1077;\&#1044;&#1077;&#1085;&#1100;%20&#1055;&#1086;&#1073;&#1077;&#1076;&#1099;\&#1047;&#1074;&#1091;&#1082;&#1080;%20&#1042;&#1054;&#1042;\&#1047;&#1074;&#1091;&#1082;&#1080;%20&#1050;&#1072;&#1083;&#1072;&#1096;&#1072;\03126.mp3" TargetMode="Externa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ole_romashek_1440.jpg"/>
          <p:cNvPicPr>
            <a:picLocks noChangeAspect="1"/>
          </p:cNvPicPr>
          <p:nvPr/>
        </p:nvPicPr>
        <p:blipFill>
          <a:blip r:embed="rId2" cstate="print"/>
          <a:srcRect b="3362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1395385235_9maj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3648" y="0"/>
            <a:ext cx="612068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>
          <a:xfrm>
            <a:off x="2987824" y="836712"/>
            <a:ext cx="3869630" cy="4500563"/>
          </a:xfrm>
        </p:spPr>
        <p:txBody>
          <a:bodyPr/>
          <a:lstStyle/>
          <a:p>
            <a:r>
              <a:rPr lang="ru-RU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Вооружение</a:t>
            </a:r>
            <a:r>
              <a:rPr lang="ru-RU" sz="4000" b="1" dirty="0" smtClean="0">
                <a:solidFill>
                  <a:srgbClr val="FF0000"/>
                </a:solidFill>
              </a:rPr>
              <a:t> </a:t>
            </a:r>
            <a:br>
              <a:rPr lang="ru-RU" sz="4000" b="1" dirty="0" smtClean="0">
                <a:solidFill>
                  <a:srgbClr val="FF0000"/>
                </a:solidFill>
              </a:rPr>
            </a:br>
            <a:r>
              <a:rPr lang="ru-RU" sz="2000" b="1" dirty="0" smtClean="0">
                <a:solidFill>
                  <a:srgbClr val="FF0000"/>
                </a:solidFill>
              </a:rPr>
              <a:t/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  <a:latin typeface="Bookman Old Style" pitchFamily="18" charset="0"/>
              </a:rPr>
              <a:t>РОССИЙСКОЙ </a:t>
            </a:r>
            <a:br>
              <a:rPr lang="ru-RU" sz="3600" b="1" dirty="0" smtClean="0">
                <a:solidFill>
                  <a:srgbClr val="FF0000"/>
                </a:solidFill>
                <a:latin typeface="Bookman Old Style" pitchFamily="18" charset="0"/>
              </a:rPr>
            </a:br>
            <a:r>
              <a:rPr lang="ru-RU" sz="3600" b="1" dirty="0" smtClean="0">
                <a:solidFill>
                  <a:srgbClr val="FF0000"/>
                </a:solidFill>
                <a:latin typeface="Bookman Old Style" pitchFamily="18" charset="0"/>
              </a:rPr>
              <a:t>АРМИИ </a:t>
            </a:r>
            <a:r>
              <a:rPr lang="ru-RU" sz="4000" b="1" dirty="0" smtClean="0">
                <a:solidFill>
                  <a:srgbClr val="FF0000"/>
                </a:solidFill>
              </a:rPr>
              <a:t/>
            </a:r>
            <a:br>
              <a:rPr lang="ru-RU" sz="4000" b="1" dirty="0" smtClean="0">
                <a:solidFill>
                  <a:srgbClr val="FF0000"/>
                </a:solidFill>
              </a:rPr>
            </a:b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4000" b="1" dirty="0" smtClean="0">
                <a:solidFill>
                  <a:srgbClr val="FF0000"/>
                </a:solidFill>
              </a:rPr>
              <a:t> </a:t>
            </a:r>
            <a:br>
              <a:rPr lang="ru-RU" sz="4000" b="1" dirty="0" smtClean="0">
                <a:solidFill>
                  <a:srgbClr val="FF0000"/>
                </a:solidFill>
              </a:rPr>
            </a:br>
            <a:r>
              <a:rPr lang="ru-RU" sz="4000" b="1" dirty="0" smtClean="0">
                <a:solidFill>
                  <a:srgbClr val="FF0000"/>
                </a:solidFill>
                <a:latin typeface="Century Gothic" pitchFamily="34" charset="0"/>
              </a:rPr>
              <a:t>ФЛОТА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6995eb52f27878ca612253150795e0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260648"/>
            <a:ext cx="7452320" cy="562074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ru-RU" sz="3200" dirty="0" smtClean="0">
                <a:solidFill>
                  <a:srgbClr val="39471D"/>
                </a:solidFill>
                <a:latin typeface="Arial Black" pitchFamily="34" charset="0"/>
              </a:rPr>
              <a:t>Ракетные войска и артиллерия</a:t>
            </a:r>
            <a:endParaRPr lang="ru-RU" sz="3200" dirty="0">
              <a:solidFill>
                <a:srgbClr val="39471D"/>
              </a:solidFill>
              <a:latin typeface="Arial Black" pitchFamily="34" charset="0"/>
            </a:endParaRPr>
          </a:p>
        </p:txBody>
      </p:sp>
      <p:pic>
        <p:nvPicPr>
          <p:cNvPr id="9" name="Содержимое 8" descr="4ad161b7a09d9e17c9912fc4c583213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1" y="4005064"/>
            <a:ext cx="9144001" cy="2852936"/>
          </a:xfrm>
        </p:spPr>
      </p:pic>
      <p:pic>
        <p:nvPicPr>
          <p:cNvPr id="10" name="Рисунок 9" descr="5e469bb1824e2762274326.jpg"/>
          <p:cNvPicPr>
            <a:picLocks noChangeAspect="1"/>
          </p:cNvPicPr>
          <p:nvPr/>
        </p:nvPicPr>
        <p:blipFill>
          <a:blip r:embed="rId4" cstate="print"/>
          <a:srcRect t="7557" b="10271"/>
          <a:stretch>
            <a:fillRect/>
          </a:stretch>
        </p:blipFill>
        <p:spPr>
          <a:xfrm>
            <a:off x="3851920" y="1268760"/>
            <a:ext cx="4287742" cy="2348880"/>
          </a:xfrm>
          <a:prstGeom prst="rect">
            <a:avLst/>
          </a:prstGeom>
        </p:spPr>
      </p:pic>
      <p:pic>
        <p:nvPicPr>
          <p:cNvPr id="11" name="Рисунок 10" descr="37d099es-96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7544" y="980728"/>
            <a:ext cx="2736304" cy="27363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6995eb52f27878ca612253150795e0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08720"/>
            <a:ext cx="3696134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9" name="TextBox 8"/>
          <p:cNvSpPr txBox="1">
            <a:spLocks noChangeArrowheads="1"/>
          </p:cNvSpPr>
          <p:nvPr/>
        </p:nvSpPr>
        <p:spPr bwMode="auto">
          <a:xfrm>
            <a:off x="4716016" y="1340768"/>
            <a:ext cx="4427984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 smtClean="0">
                <a:solidFill>
                  <a:srgbClr val="008000"/>
                </a:solidFill>
                <a:latin typeface="Arial" charset="0"/>
              </a:rPr>
              <a:t>«Смерч» - самое мощное оружие после ядерной бомбы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 t="18111" b="8278"/>
          <a:stretch>
            <a:fillRect/>
          </a:stretch>
        </p:blipFill>
        <p:spPr bwMode="auto">
          <a:xfrm>
            <a:off x="927956" y="3645024"/>
            <a:ext cx="8216044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3203848" y="188640"/>
            <a:ext cx="5940152" cy="909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ru-RU" sz="2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Ракетные войска и артиллерия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Реактивная система  залпового огня </a:t>
            </a:r>
            <a:r>
              <a:rPr lang="ru-RU" sz="2000" b="1" dirty="0" smtClean="0"/>
              <a:t>«СМЕРЧ»</a:t>
            </a: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6995eb52f27878ca612253150795e0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699792" y="142874"/>
            <a:ext cx="6301333" cy="909861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700" b="1" dirty="0" smtClean="0">
                <a:solidFill>
                  <a:schemeClr val="bg1"/>
                </a:solidFill>
                <a:latin typeface="Century Gothic" pitchFamily="34" charset="0"/>
              </a:rPr>
              <a:t>Ракетные войска и артиллерия</a:t>
            </a: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2000" b="1" dirty="0" smtClean="0"/>
              <a:t>Реактивная система  залпового огня «Ураган»</a:t>
            </a:r>
          </a:p>
        </p:txBody>
      </p:sp>
      <p:pic>
        <p:nvPicPr>
          <p:cNvPr id="3994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5" y="4000500"/>
            <a:ext cx="4214813" cy="260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1" y="1340767"/>
            <a:ext cx="9144000" cy="5412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6995eb52f27878ca612253150795e0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3" cstate="print"/>
          <a:srcRect l="16014"/>
          <a:stretch>
            <a:fillRect/>
          </a:stretch>
        </p:blipFill>
        <p:spPr bwMode="auto">
          <a:xfrm>
            <a:off x="5580112" y="1484784"/>
            <a:ext cx="3563888" cy="300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4" cstate="print">
            <a:lum bright="-5000" contrast="10000"/>
          </a:blip>
          <a:srcRect/>
          <a:stretch>
            <a:fillRect/>
          </a:stretch>
        </p:blipFill>
        <p:spPr bwMode="auto">
          <a:xfrm>
            <a:off x="0" y="548680"/>
            <a:ext cx="3946547" cy="2073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000500" y="214313"/>
            <a:ext cx="5143500" cy="10001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700" b="1" dirty="0" smtClean="0">
                <a:solidFill>
                  <a:schemeClr val="bg1"/>
                </a:solidFill>
                <a:latin typeface="Century Gothic" pitchFamily="34" charset="0"/>
              </a:rPr>
              <a:t>Ракетные войска и артиллерия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2200" b="1" dirty="0" smtClean="0"/>
              <a:t>Реактивная система  залпового огня «ГРАД»</a:t>
            </a:r>
            <a:br>
              <a:rPr lang="ru-RU" sz="2200" b="1" dirty="0" smtClean="0"/>
            </a:br>
            <a:r>
              <a:rPr lang="ru-RU" sz="2000" dirty="0" smtClean="0"/>
              <a:t>(Полевая реактивная система БМ-21)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718888"/>
            <a:ext cx="5542371" cy="413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6995eb52f27878ca612253150795e0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123728" y="0"/>
            <a:ext cx="5149205" cy="693837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700" b="1" dirty="0" smtClean="0">
                <a:solidFill>
                  <a:srgbClr val="39471D"/>
                </a:solidFill>
                <a:latin typeface="Century Gothic" pitchFamily="34" charset="0"/>
              </a:rPr>
              <a:t>Ракетные войска и артиллерия </a:t>
            </a:r>
            <a:r>
              <a:rPr lang="ru-RU" sz="1400" b="1" dirty="0" smtClean="0">
                <a:solidFill>
                  <a:schemeClr val="bg1"/>
                </a:solidFill>
                <a:latin typeface="Century Gothic" pitchFamily="34" charset="0"/>
              </a:rPr>
              <a:t/>
            </a:r>
            <a:br>
              <a:rPr lang="ru-RU" sz="1400" b="1" dirty="0" smtClean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ru-RU" sz="2700" b="1" dirty="0" smtClean="0"/>
              <a:t>Ракетный комплекс «Искандер-М»</a:t>
            </a:r>
          </a:p>
        </p:txBody>
      </p:sp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3" cstate="print"/>
          <a:srcRect r="11912"/>
          <a:stretch>
            <a:fillRect/>
          </a:stretch>
        </p:blipFill>
        <p:spPr bwMode="auto">
          <a:xfrm>
            <a:off x="1" y="3106416"/>
            <a:ext cx="5148064" cy="3751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/>
          <a:srcRect l="2228" t="9342" r="15353" b="10127"/>
          <a:stretch>
            <a:fillRect/>
          </a:stretch>
        </p:blipFill>
        <p:spPr bwMode="auto">
          <a:xfrm>
            <a:off x="3779912" y="836712"/>
            <a:ext cx="5364088" cy="328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6995eb52f27878ca612253150795e0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115616" y="0"/>
            <a:ext cx="7598048" cy="78581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39471D"/>
                </a:solidFill>
                <a:latin typeface="Century Gothic" pitchFamily="34" charset="0"/>
              </a:rPr>
              <a:t>Ракетные войска и артиллерия </a:t>
            </a:r>
            <a:r>
              <a:rPr lang="ru-RU" sz="2400" dirty="0" smtClean="0">
                <a:solidFill>
                  <a:srgbClr val="39471D"/>
                </a:solidFill>
              </a:rPr>
              <a:t/>
            </a:r>
            <a:br>
              <a:rPr lang="ru-RU" sz="2400" dirty="0" smtClean="0">
                <a:solidFill>
                  <a:srgbClr val="39471D"/>
                </a:solidFill>
              </a:rPr>
            </a:br>
            <a:r>
              <a:rPr lang="ru-RU" sz="2400" b="1" dirty="0" smtClean="0"/>
              <a:t>Самоходно-артиллерийская установка МСТА-С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4120" y="908720"/>
            <a:ext cx="8899880" cy="5733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unnamed.jpg"/>
          <p:cNvPicPr>
            <a:picLocks noChangeAspect="1"/>
          </p:cNvPicPr>
          <p:nvPr/>
        </p:nvPicPr>
        <p:blipFill>
          <a:blip r:embed="rId2" cstate="print"/>
          <a:srcRect b="66400"/>
          <a:stretch>
            <a:fillRect/>
          </a:stretch>
        </p:blipFill>
        <p:spPr>
          <a:xfrm>
            <a:off x="0" y="0"/>
            <a:ext cx="9133936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51720" y="188640"/>
            <a:ext cx="5803553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entury Gothic" pitchFamily="34" charset="0"/>
              </a:rPr>
              <a:t>Вооружение </a:t>
            </a:r>
            <a:r>
              <a:rPr lang="ru-RU" sz="3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entury Gothic" pitchFamily="34" charset="0"/>
              </a:rPr>
              <a:t>ВВС</a:t>
            </a:r>
            <a:endParaRPr lang="ru-RU" sz="32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13" name="Рисунок 12" descr="sized_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852936"/>
            <a:ext cx="5340085" cy="4005064"/>
          </a:xfrm>
          <a:prstGeom prst="rect">
            <a:avLst/>
          </a:prstGeom>
        </p:spPr>
      </p:pic>
      <p:pic>
        <p:nvPicPr>
          <p:cNvPr id="14" name="Рисунок 13" descr="aviatio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836712"/>
            <a:ext cx="4499992" cy="30014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unnamed.jpg"/>
          <p:cNvPicPr>
            <a:picLocks noChangeAspect="1"/>
          </p:cNvPicPr>
          <p:nvPr/>
        </p:nvPicPr>
        <p:blipFill>
          <a:blip r:embed="rId2" cstate="print"/>
          <a:srcRect b="66400"/>
          <a:stretch>
            <a:fillRect/>
          </a:stretch>
        </p:blipFill>
        <p:spPr>
          <a:xfrm>
            <a:off x="0" y="0"/>
            <a:ext cx="9133936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51720" y="188640"/>
            <a:ext cx="5803553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entury Gothic" pitchFamily="34" charset="0"/>
              </a:rPr>
              <a:t>Вооружение </a:t>
            </a:r>
            <a:r>
              <a:rPr lang="ru-RU" sz="3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entury Gothic" pitchFamily="34" charset="0"/>
              </a:rPr>
              <a:t>ВВС</a:t>
            </a:r>
            <a:endParaRPr lang="ru-RU" sz="32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4403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52736"/>
            <a:ext cx="5111750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8" name="TextBox 8"/>
          <p:cNvSpPr txBox="1">
            <a:spLocks noChangeArrowheads="1"/>
          </p:cNvSpPr>
          <p:nvPr/>
        </p:nvSpPr>
        <p:spPr bwMode="auto">
          <a:xfrm rot="-945836">
            <a:off x="2202542" y="2096234"/>
            <a:ext cx="29749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srgbClr val="0000FF"/>
                </a:solidFill>
                <a:latin typeface="Arial" charset="0"/>
              </a:rPr>
              <a:t>«Белый лебедь»</a:t>
            </a:r>
          </a:p>
        </p:txBody>
      </p:sp>
      <p:pic>
        <p:nvPicPr>
          <p:cNvPr id="4403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965342"/>
            <a:ext cx="4139952" cy="3892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33834" y="2631851"/>
            <a:ext cx="4310166" cy="4226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8"/>
          <p:cNvSpPr txBox="1">
            <a:spLocks noChangeArrowheads="1"/>
          </p:cNvSpPr>
          <p:nvPr/>
        </p:nvSpPr>
        <p:spPr bwMode="auto">
          <a:xfrm rot="-945836">
            <a:off x="4938846" y="3104345"/>
            <a:ext cx="29749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</a:rPr>
              <a:t>«Белый лебедь»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652120" y="1124744"/>
            <a:ext cx="349188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srgbClr val="002060"/>
                </a:solidFill>
                <a:latin typeface="Arial" charset="0"/>
              </a:rPr>
              <a:t>СТРАТЕГИЧЕСКИЙ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srgbClr val="002060"/>
                </a:solidFill>
                <a:latin typeface="Arial" charset="0"/>
              </a:rPr>
              <a:t> РАКЕТОНОСЕЦ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srgbClr val="002060"/>
                </a:solidFill>
                <a:latin typeface="Arial" charset="0"/>
              </a:rPr>
              <a:t>ТУ-160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unnamed.jpg"/>
          <p:cNvPicPr>
            <a:picLocks noChangeAspect="1"/>
          </p:cNvPicPr>
          <p:nvPr/>
        </p:nvPicPr>
        <p:blipFill>
          <a:blip r:embed="rId2" cstate="print"/>
          <a:srcRect b="66400"/>
          <a:stretch>
            <a:fillRect/>
          </a:stretch>
        </p:blipFill>
        <p:spPr>
          <a:xfrm>
            <a:off x="0" y="0"/>
            <a:ext cx="9133936" cy="6858000"/>
          </a:xfrm>
          <a:prstGeom prst="rect">
            <a:avLst/>
          </a:prstGeom>
        </p:spPr>
      </p:pic>
      <p:sp>
        <p:nvSpPr>
          <p:cNvPr id="33794" name="TextBox 3"/>
          <p:cNvSpPr txBox="1">
            <a:spLocks noChangeArrowheads="1"/>
          </p:cNvSpPr>
          <p:nvPr/>
        </p:nvSpPr>
        <p:spPr bwMode="auto">
          <a:xfrm>
            <a:off x="0" y="836712"/>
            <a:ext cx="6156176" cy="1631216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prstClr val="black"/>
                </a:solidFill>
                <a:latin typeface="Arial" charset="0"/>
              </a:rPr>
              <a:t>Дальняя авиация – главная ударная сила ВВС. Основное вооружение самолетов – авиационные крылатые ракеты  большой дальности и ракеты оперативно-тактического назначения, а также авиационные бомбы </a:t>
            </a:r>
          </a:p>
        </p:txBody>
      </p:sp>
      <p:pic>
        <p:nvPicPr>
          <p:cNvPr id="33797" name="Picture 4"/>
          <p:cNvPicPr>
            <a:picLocks noChangeAspect="1" noChangeArrowheads="1"/>
          </p:cNvPicPr>
          <p:nvPr/>
        </p:nvPicPr>
        <p:blipFill>
          <a:blip r:embed="rId3" cstate="print"/>
          <a:srcRect l="4103" t="15133" r="1952" b="7141"/>
          <a:stretch>
            <a:fillRect/>
          </a:stretch>
        </p:blipFill>
        <p:spPr bwMode="auto">
          <a:xfrm>
            <a:off x="1192712" y="2492896"/>
            <a:ext cx="7951288" cy="436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8" name="TextBox 7"/>
          <p:cNvSpPr txBox="1">
            <a:spLocks noChangeArrowheads="1"/>
          </p:cNvSpPr>
          <p:nvPr/>
        </p:nvSpPr>
        <p:spPr bwMode="auto">
          <a:xfrm>
            <a:off x="4071938" y="188640"/>
            <a:ext cx="5072062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i="1" dirty="0" smtClean="0">
                <a:solidFill>
                  <a:schemeClr val="bg1"/>
                </a:solidFill>
                <a:latin typeface="Arial" charset="0"/>
              </a:rPr>
              <a:t>ДАЛЬНЯЯ АВИАЦИЯ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unnamed.jpg"/>
          <p:cNvPicPr>
            <a:picLocks noChangeAspect="1"/>
          </p:cNvPicPr>
          <p:nvPr/>
        </p:nvPicPr>
        <p:blipFill>
          <a:blip r:embed="rId2" cstate="print"/>
          <a:srcRect b="66400"/>
          <a:stretch>
            <a:fillRect/>
          </a:stretch>
        </p:blipFill>
        <p:spPr>
          <a:xfrm>
            <a:off x="0" y="0"/>
            <a:ext cx="9133936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51720" y="188640"/>
            <a:ext cx="5803553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entury Gothic" pitchFamily="34" charset="0"/>
              </a:rPr>
              <a:t>Вооружение </a:t>
            </a:r>
            <a:r>
              <a:rPr lang="ru-RU" sz="3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entury Gothic" pitchFamily="34" charset="0"/>
              </a:rPr>
              <a:t>ВМФ</a:t>
            </a:r>
            <a:endParaRPr lang="ru-RU" sz="32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6" name="Рисунок 5" descr="5ab7725c-9ef4-11e9-85a5-8cdcd4b147d4_1200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358989"/>
            <a:ext cx="8352928" cy="5499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0"/>
            <a:ext cx="6984776" cy="40466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ru-RU" sz="3000" dirty="0" smtClean="0">
                <a:solidFill>
                  <a:srgbClr val="39471D"/>
                </a:solidFill>
                <a:latin typeface="Arial Black" pitchFamily="34" charset="0"/>
              </a:rPr>
              <a:t>Мотострелковые войска</a:t>
            </a:r>
            <a:endParaRPr lang="ru-RU" sz="3000" dirty="0">
              <a:solidFill>
                <a:srgbClr val="39471D"/>
              </a:solidFill>
              <a:latin typeface="Arial Black" pitchFamily="34" charset="0"/>
            </a:endParaRPr>
          </a:p>
        </p:txBody>
      </p:sp>
      <p:pic>
        <p:nvPicPr>
          <p:cNvPr id="5" name="Рисунок 4" descr="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04664"/>
            <a:ext cx="9144000" cy="64533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unnamed.jpg"/>
          <p:cNvPicPr>
            <a:picLocks noChangeAspect="1"/>
          </p:cNvPicPr>
          <p:nvPr/>
        </p:nvPicPr>
        <p:blipFill>
          <a:blip r:embed="rId2" cstate="print"/>
          <a:srcRect b="66400"/>
          <a:stretch>
            <a:fillRect/>
          </a:stretch>
        </p:blipFill>
        <p:spPr>
          <a:xfrm>
            <a:off x="0" y="0"/>
            <a:ext cx="9133936" cy="6858000"/>
          </a:xfrm>
          <a:prstGeom prst="rect">
            <a:avLst/>
          </a:prstGeom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 cstate="print"/>
          <a:srcRect t="17830" b="10850"/>
          <a:stretch>
            <a:fillRect/>
          </a:stretch>
        </p:blipFill>
        <p:spPr bwMode="auto">
          <a:xfrm>
            <a:off x="827584" y="4913784"/>
            <a:ext cx="6802279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4" cstate="print"/>
          <a:srcRect b="4650"/>
          <a:stretch>
            <a:fillRect/>
          </a:stretch>
        </p:blipFill>
        <p:spPr bwMode="auto">
          <a:xfrm>
            <a:off x="4376075" y="2204864"/>
            <a:ext cx="4708797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328465" cy="3645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148065" y="0"/>
            <a:ext cx="3995936" cy="224676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dirty="0">
                <a:solidFill>
                  <a:srgbClr val="0000FF"/>
                </a:solidFill>
                <a:latin typeface="Arial" charset="0"/>
              </a:rPr>
              <a:t>Вооружение ВМФ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800" b="1" dirty="0">
              <a:solidFill>
                <a:prstClr val="white"/>
              </a:solidFill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dirty="0">
                <a:solidFill>
                  <a:prstClr val="white"/>
                </a:solidFill>
                <a:latin typeface="Arial" charset="0"/>
              </a:rPr>
              <a:t>АТОМНАЯ ПОДВОДНАЯ   ЛОДКА «БОРЕЙ»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unnamed.jpg"/>
          <p:cNvPicPr>
            <a:picLocks noChangeAspect="1"/>
          </p:cNvPicPr>
          <p:nvPr/>
        </p:nvPicPr>
        <p:blipFill>
          <a:blip r:embed="rId2" cstate="print"/>
          <a:srcRect b="66400"/>
          <a:stretch>
            <a:fillRect/>
          </a:stretch>
        </p:blipFill>
        <p:spPr>
          <a:xfrm>
            <a:off x="0" y="0"/>
            <a:ext cx="9133936" cy="6858000"/>
          </a:xfrm>
          <a:prstGeom prst="rect">
            <a:avLst/>
          </a:prstGeom>
        </p:spPr>
      </p:pic>
      <p:pic>
        <p:nvPicPr>
          <p:cNvPr id="46085" name="Picture 2"/>
          <p:cNvPicPr>
            <a:picLocks noChangeAspect="1" noChangeArrowheads="1"/>
          </p:cNvPicPr>
          <p:nvPr/>
        </p:nvPicPr>
        <p:blipFill>
          <a:blip r:embed="rId3" cstate="print"/>
          <a:srcRect l="2195" t="5263" r="2412" b="10526"/>
          <a:stretch>
            <a:fillRect/>
          </a:stretch>
        </p:blipFill>
        <p:spPr bwMode="auto">
          <a:xfrm>
            <a:off x="0" y="260648"/>
            <a:ext cx="5436096" cy="2759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6" name="TextBox 4"/>
          <p:cNvSpPr txBox="1">
            <a:spLocks noChangeArrowheads="1"/>
          </p:cNvSpPr>
          <p:nvPr/>
        </p:nvSpPr>
        <p:spPr bwMode="auto">
          <a:xfrm>
            <a:off x="5500688" y="0"/>
            <a:ext cx="3643312" cy="138499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00FF"/>
                </a:solidFill>
                <a:latin typeface="Arial" charset="0"/>
              </a:rPr>
              <a:t>Вооружение ВМФ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chemeClr val="bg1"/>
                </a:solidFill>
                <a:latin typeface="Arial" charset="0"/>
              </a:rPr>
              <a:t>ТЯЖЕЛЫЙ АВИАНЕСУЩИЙ КРЕЙСЕР «ПЕТР ВЕЛИКИЙ»</a:t>
            </a:r>
          </a:p>
        </p:txBody>
      </p:sp>
      <p:pic>
        <p:nvPicPr>
          <p:cNvPr id="46087" name="Picture 3"/>
          <p:cNvPicPr>
            <a:picLocks noChangeAspect="1" noChangeArrowheads="1"/>
          </p:cNvPicPr>
          <p:nvPr/>
        </p:nvPicPr>
        <p:blipFill>
          <a:blip r:embed="rId4" cstate="print"/>
          <a:srcRect t="8690" b="20130"/>
          <a:stretch>
            <a:fillRect/>
          </a:stretch>
        </p:blipFill>
        <p:spPr bwMode="auto">
          <a:xfrm>
            <a:off x="358501" y="2996952"/>
            <a:ext cx="8714966" cy="3861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unnamed.jpg"/>
          <p:cNvPicPr>
            <a:picLocks noChangeAspect="1"/>
          </p:cNvPicPr>
          <p:nvPr/>
        </p:nvPicPr>
        <p:blipFill>
          <a:blip r:embed="rId2" cstate="print"/>
          <a:srcRect b="66400"/>
          <a:stretch>
            <a:fillRect/>
          </a:stretch>
        </p:blipFill>
        <p:spPr>
          <a:xfrm>
            <a:off x="0" y="0"/>
            <a:ext cx="9133936" cy="6858000"/>
          </a:xfrm>
          <a:prstGeom prst="rect">
            <a:avLst/>
          </a:prstGeom>
        </p:spPr>
      </p:pic>
      <p:sp>
        <p:nvSpPr>
          <p:cNvPr id="47107" name="TextBox 4"/>
          <p:cNvSpPr txBox="1">
            <a:spLocks noChangeArrowheads="1"/>
          </p:cNvSpPr>
          <p:nvPr/>
        </p:nvSpPr>
        <p:spPr bwMode="auto">
          <a:xfrm>
            <a:off x="4786313" y="214313"/>
            <a:ext cx="4357687" cy="113877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00FF"/>
                </a:solidFill>
                <a:latin typeface="Arial" charset="0"/>
              </a:rPr>
              <a:t>Вооружение ВМФ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bg1"/>
                </a:solidFill>
                <a:latin typeface="Arial" charset="0"/>
              </a:rPr>
              <a:t>ТЯЖЕЛЫЙ АВИАНЕСУЩИЙ КРЕЙСЕР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chemeClr val="bg1"/>
                </a:solidFill>
                <a:latin typeface="Arial" charset="0"/>
              </a:rPr>
              <a:t>«Адмирал Кузнецов»</a:t>
            </a:r>
          </a:p>
        </p:txBody>
      </p:sp>
      <p:pic>
        <p:nvPicPr>
          <p:cNvPr id="9" name="Рисунок 8" descr="admiral-flota-sovetskogo-soiuza-kuznetsov-avianosets-v-mor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59832" y="2766589"/>
            <a:ext cx="6084168" cy="4091411"/>
          </a:xfrm>
          <a:prstGeom prst="rect">
            <a:avLst/>
          </a:prstGeom>
        </p:spPr>
      </p:pic>
      <p:pic>
        <p:nvPicPr>
          <p:cNvPr id="10" name="Рисунок 9" descr="f416959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1"/>
            <a:ext cx="4788024" cy="34048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q439b-bbZww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11191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808" y="188640"/>
            <a:ext cx="5987008" cy="1143000"/>
          </a:xfrm>
        </p:spPr>
        <p:txBody>
          <a:bodyPr/>
          <a:lstStyle/>
          <a:p>
            <a:r>
              <a:rPr lang="ru-RU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Наша Армия -ПОБЕДИТЕЛЬ</a:t>
            </a:r>
            <a:endParaRPr lang="ru-RU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026" name="Picture 2" descr="https://files.geometria.ru/pics/original/053/922/53922264.jpg"/>
          <p:cNvPicPr>
            <a:picLocks noChangeAspect="1" noChangeArrowheads="1"/>
          </p:cNvPicPr>
          <p:nvPr/>
        </p:nvPicPr>
        <p:blipFill>
          <a:blip r:embed="rId3" cstate="print"/>
          <a:srcRect l="8583" t="14085" b="6103"/>
          <a:stretch>
            <a:fillRect/>
          </a:stretch>
        </p:blipFill>
        <p:spPr bwMode="auto">
          <a:xfrm>
            <a:off x="147714" y="1916832"/>
            <a:ext cx="4460798" cy="2592288"/>
          </a:xfrm>
          <a:prstGeom prst="rect">
            <a:avLst/>
          </a:prstGeom>
          <a:noFill/>
        </p:spPr>
      </p:pic>
      <p:pic>
        <p:nvPicPr>
          <p:cNvPr id="10" name="Рисунок 9" descr="russias-epic-navy-day4-1.jpg"/>
          <p:cNvPicPr>
            <a:picLocks noChangeAspect="1"/>
          </p:cNvPicPr>
          <p:nvPr/>
        </p:nvPicPr>
        <p:blipFill>
          <a:blip r:embed="rId4" cstate="print"/>
          <a:srcRect b="15725"/>
          <a:stretch>
            <a:fillRect/>
          </a:stretch>
        </p:blipFill>
        <p:spPr>
          <a:xfrm>
            <a:off x="4659907" y="1412775"/>
            <a:ext cx="4484093" cy="2520281"/>
          </a:xfrm>
          <a:prstGeom prst="rect">
            <a:avLst/>
          </a:prstGeom>
        </p:spPr>
      </p:pic>
      <p:pic>
        <p:nvPicPr>
          <p:cNvPr id="9" name="Рисунок 8" descr="1441796560_4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4008" y="3856541"/>
            <a:ext cx="4499992" cy="3001459"/>
          </a:xfrm>
          <a:prstGeom prst="rect">
            <a:avLst/>
          </a:prstGeom>
        </p:spPr>
      </p:pic>
      <p:pic>
        <p:nvPicPr>
          <p:cNvPr id="11" name="Рисунок 10" descr="1537419443_1029199445.jpg"/>
          <p:cNvPicPr>
            <a:picLocks noChangeAspect="1"/>
          </p:cNvPicPr>
          <p:nvPr/>
        </p:nvPicPr>
        <p:blipFill>
          <a:blip r:embed="rId6" cstate="print"/>
          <a:srcRect t="9298" r="20238" b="4988"/>
          <a:stretch>
            <a:fillRect/>
          </a:stretch>
        </p:blipFill>
        <p:spPr>
          <a:xfrm>
            <a:off x="1259632" y="4484960"/>
            <a:ext cx="3312368" cy="2373040"/>
          </a:xfrm>
          <a:prstGeom prst="rect">
            <a:avLst/>
          </a:prstGeom>
        </p:spPr>
      </p:pic>
      <p:pic>
        <p:nvPicPr>
          <p:cNvPr id="12" name="Рисунок 11" descr="1439346342_5137e6aa4fa17c22ad0bb58886ff60ce.jpg"/>
          <p:cNvPicPr>
            <a:picLocks noChangeAspect="1"/>
          </p:cNvPicPr>
          <p:nvPr/>
        </p:nvPicPr>
        <p:blipFill>
          <a:blip r:embed="rId7" cstate="print"/>
          <a:srcRect l="6300" r="4326"/>
          <a:stretch>
            <a:fillRect/>
          </a:stretch>
        </p:blipFill>
        <p:spPr>
          <a:xfrm>
            <a:off x="251520" y="80676"/>
            <a:ext cx="2304256" cy="18087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1519463963_textures-camouf-nv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100392" cy="864096"/>
          </a:xfrm>
          <a:gradFill flip="none" rotWithShape="1">
            <a:gsLst>
              <a:gs pos="0">
                <a:schemeClr val="accent3">
                  <a:lumMod val="75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1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Вооружение Мотострелковых войск</a:t>
            </a: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2700" b="1" dirty="0" smtClean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Боевые машины пехоты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 l="10683" r="-544"/>
          <a:stretch>
            <a:fillRect/>
          </a:stretch>
        </p:blipFill>
        <p:spPr bwMode="auto">
          <a:xfrm>
            <a:off x="611560" y="1196752"/>
            <a:ext cx="8172400" cy="53634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1519463963_textures-camouf-nv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100392" cy="864096"/>
          </a:xfrm>
          <a:gradFill flip="none" rotWithShape="1">
            <a:gsLst>
              <a:gs pos="0">
                <a:schemeClr val="accent3">
                  <a:lumMod val="75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1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Вооружение Мотострелковых войск</a:t>
            </a: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2700" b="1" dirty="0" smtClean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Боевые машины пехоты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 l="5422" t="2544" r="4460" b="3332"/>
          <a:stretch>
            <a:fillRect/>
          </a:stretch>
        </p:blipFill>
        <p:spPr bwMode="auto">
          <a:xfrm>
            <a:off x="539552" y="1196752"/>
            <a:ext cx="7992888" cy="5328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1519463963_textures-camouf-nv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100392" cy="864096"/>
          </a:xfrm>
          <a:gradFill flip="none" rotWithShape="1">
            <a:gsLst>
              <a:gs pos="0">
                <a:schemeClr val="accent3">
                  <a:lumMod val="75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1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Вооружение Мотострелковых войск</a:t>
            </a: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2700" b="1" dirty="0" smtClean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Боевые машины пехоты</a:t>
            </a:r>
          </a:p>
        </p:txBody>
      </p:sp>
      <p:pic>
        <p:nvPicPr>
          <p:cNvPr id="10" name="Рисунок 9" descr="dou5irezwroi2f3wvb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3507" y="1628800"/>
            <a:ext cx="8066671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1519463963_textures-camouf-nv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100392" cy="864096"/>
          </a:xfrm>
          <a:gradFill flip="none" rotWithShape="1">
            <a:gsLst>
              <a:gs pos="0">
                <a:schemeClr val="accent3">
                  <a:lumMod val="75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1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Вооружение Мотострелковых войск</a:t>
            </a: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2700" b="1" dirty="0" smtClean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Боевые машины пехоты</a:t>
            </a:r>
          </a:p>
        </p:txBody>
      </p:sp>
      <p:pic>
        <p:nvPicPr>
          <p:cNvPr id="5" name="Рисунок 4" descr="5c3248cbb4906845ee391f6ded9ebbf55f38796d633c4e10cf5aa92ea4bb00b5.jpg"/>
          <p:cNvPicPr>
            <a:picLocks noChangeAspect="1"/>
          </p:cNvPicPr>
          <p:nvPr/>
        </p:nvPicPr>
        <p:blipFill>
          <a:blip r:embed="rId4" cstate="print"/>
          <a:srcRect l="4326"/>
          <a:stretch>
            <a:fillRect/>
          </a:stretch>
        </p:blipFill>
        <p:spPr>
          <a:xfrm>
            <a:off x="0" y="1124744"/>
            <a:ext cx="4427984" cy="29736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17-1494824635.jpg"/>
          <p:cNvPicPr>
            <a:picLocks noChangeAspect="1"/>
          </p:cNvPicPr>
          <p:nvPr/>
        </p:nvPicPr>
        <p:blipFill>
          <a:blip r:embed="rId5" cstate="print"/>
          <a:srcRect r="9838" b="4213"/>
          <a:stretch>
            <a:fillRect/>
          </a:stretch>
        </p:blipFill>
        <p:spPr>
          <a:xfrm>
            <a:off x="4293157" y="3933056"/>
            <a:ext cx="4850843" cy="29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GRI_6022.jpg"/>
          <p:cNvPicPr>
            <a:picLocks noChangeAspect="1"/>
          </p:cNvPicPr>
          <p:nvPr/>
        </p:nvPicPr>
        <p:blipFill>
          <a:blip r:embed="rId6" cstate="print"/>
          <a:srcRect l="1963" t="8657" r="1963" b="2751"/>
          <a:stretch>
            <a:fillRect/>
          </a:stretch>
        </p:blipFill>
        <p:spPr>
          <a:xfrm>
            <a:off x="4409743" y="1124744"/>
            <a:ext cx="4734258" cy="2910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142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3906011"/>
            <a:ext cx="4427984" cy="2951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03126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8604448" y="630932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8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6995eb52f27878ca612253150795e0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260648"/>
            <a:ext cx="5987008" cy="562074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ru-RU" sz="3200" dirty="0" smtClean="0">
                <a:solidFill>
                  <a:srgbClr val="39471D"/>
                </a:solidFill>
                <a:latin typeface="Arial Black" pitchFamily="34" charset="0"/>
              </a:rPr>
              <a:t>Танковые войска</a:t>
            </a:r>
            <a:endParaRPr lang="ru-RU" sz="3200" dirty="0">
              <a:solidFill>
                <a:srgbClr val="39471D"/>
              </a:solidFill>
              <a:latin typeface="Arial Black" pitchFamily="34" charset="0"/>
            </a:endParaRPr>
          </a:p>
        </p:txBody>
      </p:sp>
      <p:pic>
        <p:nvPicPr>
          <p:cNvPr id="6" name="Рисунок 5" descr="wx108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2999276"/>
            <a:ext cx="5796136" cy="3858724"/>
          </a:xfrm>
          <a:prstGeom prst="rect">
            <a:avLst/>
          </a:prstGeom>
        </p:spPr>
      </p:pic>
      <p:pic>
        <p:nvPicPr>
          <p:cNvPr id="5" name="Содержимое 4" descr="628941.860x560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579715" y="908720"/>
            <a:ext cx="4312765" cy="2808312"/>
          </a:xfrm>
        </p:spPr>
      </p:pic>
      <p:pic>
        <p:nvPicPr>
          <p:cNvPr id="7" name="Рисунок 6" descr="tank_forces_emb_n670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3568" y="980728"/>
            <a:ext cx="1563624" cy="1566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6995eb52f27878ca612253150795e0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000625" y="142874"/>
            <a:ext cx="4000500" cy="69383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700" b="1" dirty="0" smtClean="0">
                <a:solidFill>
                  <a:schemeClr val="bg1"/>
                </a:solidFill>
                <a:latin typeface="Century Gothic" pitchFamily="34" charset="0"/>
              </a:rPr>
              <a:t>Танковые войска</a:t>
            </a:r>
            <a:r>
              <a:rPr lang="ru-RU" sz="2700" b="1" dirty="0" smtClean="0">
                <a:solidFill>
                  <a:srgbClr val="39471D"/>
                </a:solidFill>
                <a:latin typeface="Century Gothic" pitchFamily="34" charset="0"/>
              </a:rPr>
              <a:t/>
            </a:r>
            <a:br>
              <a:rPr lang="ru-RU" sz="2700" b="1" dirty="0" smtClean="0">
                <a:solidFill>
                  <a:srgbClr val="39471D"/>
                </a:solidFill>
                <a:latin typeface="Century Gothic" pitchFamily="34" charset="0"/>
              </a:rPr>
            </a:br>
            <a:r>
              <a:rPr lang="ru-RU" sz="3100" b="1" dirty="0" smtClean="0"/>
              <a:t>Танк Т-80</a:t>
            </a:r>
          </a:p>
        </p:txBody>
      </p:sp>
      <p:pic>
        <p:nvPicPr>
          <p:cNvPr id="3686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5" y="142875"/>
            <a:ext cx="4071938" cy="294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9425" y="3714750"/>
            <a:ext cx="4697413" cy="301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>
            <a:lum bright="-6000" contrast="10000"/>
          </a:blip>
          <a:srcRect/>
          <a:stretch>
            <a:fillRect/>
          </a:stretch>
        </p:blipFill>
        <p:spPr bwMode="auto">
          <a:xfrm>
            <a:off x="2627784" y="2636912"/>
            <a:ext cx="6335992" cy="4061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6995eb52f27878ca612253150795e0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7890" name="Picture 6"/>
          <p:cNvPicPr>
            <a:picLocks noChangeAspect="1" noChangeArrowheads="1"/>
          </p:cNvPicPr>
          <p:nvPr/>
        </p:nvPicPr>
        <p:blipFill>
          <a:blip r:embed="rId3" cstate="print"/>
          <a:srcRect l="4928" t="13667" r="13667"/>
          <a:stretch>
            <a:fillRect/>
          </a:stretch>
        </p:blipFill>
        <p:spPr bwMode="auto">
          <a:xfrm>
            <a:off x="4427984" y="3429000"/>
            <a:ext cx="4716016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000625" y="142875"/>
            <a:ext cx="4000500" cy="5715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700" b="1" dirty="0" smtClean="0">
                <a:solidFill>
                  <a:schemeClr val="bg1"/>
                </a:solidFill>
                <a:latin typeface="Century Gothic" pitchFamily="34" charset="0"/>
              </a:rPr>
              <a:t>Танковые войска</a:t>
            </a:r>
            <a:r>
              <a:rPr lang="ru-RU" sz="2700" b="1" dirty="0" smtClean="0">
                <a:solidFill>
                  <a:srgbClr val="39471D"/>
                </a:solidFill>
                <a:latin typeface="Century Gothic" pitchFamily="34" charset="0"/>
              </a:rPr>
              <a:t/>
            </a:r>
            <a:br>
              <a:rPr lang="ru-RU" sz="2700" b="1" dirty="0" smtClean="0">
                <a:solidFill>
                  <a:srgbClr val="39471D"/>
                </a:solidFill>
                <a:latin typeface="Century Gothic" pitchFamily="34" charset="0"/>
              </a:rPr>
            </a:br>
            <a:r>
              <a:rPr lang="ru-RU" sz="3100" b="1" dirty="0" smtClean="0"/>
              <a:t>Танк Т-90</a:t>
            </a:r>
          </a:p>
        </p:txBody>
      </p:sp>
      <p:pic>
        <p:nvPicPr>
          <p:cNvPr id="3789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716"/>
            <a:ext cx="5393228" cy="3873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</TotalTime>
  <Words>131</Words>
  <Application>Microsoft Office PowerPoint</Application>
  <PresentationFormat>Экран (4:3)</PresentationFormat>
  <Paragraphs>35</Paragraphs>
  <Slides>23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23</vt:i4>
      </vt:variant>
    </vt:vector>
  </HeadingPairs>
  <TitlesOfParts>
    <vt:vector size="25" baseType="lpstr">
      <vt:lpstr>Тема Office</vt:lpstr>
      <vt:lpstr>1_Тема Office</vt:lpstr>
      <vt:lpstr>Вооружение   РОССИЙСКОЙ  АРМИИ  и  ФЛОТА</vt:lpstr>
      <vt:lpstr>Мотострелковые войска</vt:lpstr>
      <vt:lpstr>Вооружение Мотострелковых войск Боевые машины пехоты</vt:lpstr>
      <vt:lpstr>Вооружение Мотострелковых войск Боевые машины пехоты</vt:lpstr>
      <vt:lpstr>Вооружение Мотострелковых войск Боевые машины пехоты</vt:lpstr>
      <vt:lpstr>Вооружение Мотострелковых войск Боевые машины пехоты</vt:lpstr>
      <vt:lpstr>Танковые войска</vt:lpstr>
      <vt:lpstr>Танковые войска Танк Т-80</vt:lpstr>
      <vt:lpstr>Танковые войска Танк Т-90</vt:lpstr>
      <vt:lpstr>Ракетные войска и артиллерия</vt:lpstr>
      <vt:lpstr>Презентация PowerPoint</vt:lpstr>
      <vt:lpstr>Ракетные войска и артиллерия Реактивная система  залпового огня «Ураган»</vt:lpstr>
      <vt:lpstr>Ракетные войска и артиллерия  Реактивная система  залпового огня «ГРАД» (Полевая реактивная система БМ-21)</vt:lpstr>
      <vt:lpstr>Ракетные войска и артиллерия  Ракетный комплекс «Искандер-М»</vt:lpstr>
      <vt:lpstr>Ракетные войска и артиллерия  Самоходно-артиллерийская установка МСТА-С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Наша Армия -ПОБЕДИТЕЛЬ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Вооружение РОССИЙСКОЙ АРМИИ И ФЛОТА</dc:title>
  <dc:creator>309</dc:creator>
  <cp:lastModifiedBy>User</cp:lastModifiedBy>
  <cp:revision>40</cp:revision>
  <dcterms:created xsi:type="dcterms:W3CDTF">2015-04-02T12:35:56Z</dcterms:created>
  <dcterms:modified xsi:type="dcterms:W3CDTF">2020-04-28T12:17:14Z</dcterms:modified>
</cp:coreProperties>
</file>