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000"/>
    <a:srgbClr val="FF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333v.ru/uploads/63/633502f5fc397729dd6a9ac0b798a8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620688"/>
            <a:ext cx="5027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МЫ  ПОБЕДИМ!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21688" cy="198884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Всё видят мальцы, острым глазом и чутким сердцем. </a:t>
            </a:r>
            <a:b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Рано, не успев начаться, кончилось их детство. </a:t>
            </a:r>
            <a:b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</a:br>
            <a:endParaRPr lang="ru-RU" sz="2800" dirty="0">
              <a:solidFill>
                <a:srgbClr val="000066"/>
              </a:solidFill>
              <a:latin typeface="Arial Black" pitchFamily="34" charset="0"/>
            </a:endParaRPr>
          </a:p>
        </p:txBody>
      </p:sp>
      <p:pic>
        <p:nvPicPr>
          <p:cNvPr id="23556" name="Picture 4" descr="https://s.poembook.ru/theme/91/6d/bf/3fdb318246d91958d803b813a5c180ed9c82430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8496944" cy="4664989"/>
          </a:xfrm>
          <a:prstGeom prst="rect">
            <a:avLst/>
          </a:prstGeom>
          <a:noFill/>
        </p:spPr>
      </p:pic>
      <p:pic>
        <p:nvPicPr>
          <p:cNvPr id="23560" name="Picture 8" descr="https://arhano.ru/sites/default/files/asp_lj/034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090706"/>
            <a:ext cx="7056784" cy="47672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Чаша весов качается. Малыши в поход собираются. </a:t>
            </a:r>
            <a:b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Это на вид – малыши, а душой – великаны и крепыши. </a:t>
            </a:r>
            <a:b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Твёрже самой стали, характеры детские стали.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749457"/>
            <a:ext cx="30243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66"/>
                </a:solidFill>
                <a:latin typeface="Arial Black" pitchFamily="34" charset="0"/>
              </a:rPr>
              <a:t>Родине надо – ответили: «Есть», кому одиннадцать лет, а кому только шесть. </a:t>
            </a:r>
            <a:endParaRPr lang="ru-RU" sz="2800" dirty="0"/>
          </a:p>
        </p:txBody>
      </p:sp>
      <p:pic>
        <p:nvPicPr>
          <p:cNvPr id="23562" name="Picture 10" descr="https://zebra-tv.ru/upload/iblock/f80/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300192" cy="3534514"/>
          </a:xfrm>
          <a:prstGeom prst="rect">
            <a:avLst/>
          </a:prstGeom>
          <a:noFill/>
        </p:spPr>
      </p:pic>
      <p:pic>
        <p:nvPicPr>
          <p:cNvPr id="23564" name="Picture 12" descr="http://image.tsn.ua/media/images2/608xX/May2012/383607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990850"/>
            <a:ext cx="57912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9" presetClass="exit" presetSubtype="0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Трудно было нашим бойцам!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дело наше ПРАВОЕ!</a:t>
            </a:r>
            <a:endParaRPr lang="ru-RU" dirty="0"/>
          </a:p>
        </p:txBody>
      </p:sp>
      <p:pic>
        <p:nvPicPr>
          <p:cNvPr id="24578" name="Picture 2" descr="https://fs00.infourok.ru/images/doc/190/217104/hello_html_mc05e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71801"/>
            <a:ext cx="7344816" cy="5386200"/>
          </a:xfrm>
          <a:prstGeom prst="rect">
            <a:avLst/>
          </a:prstGeom>
          <a:noFill/>
        </p:spPr>
      </p:pic>
      <p:pic>
        <p:nvPicPr>
          <p:cNvPr id="24580" name="Picture 4" descr="http://informsklad.ru/images/post_images/2013/05/24/07/114444830997488_informsklad_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33525"/>
            <a:ext cx="7429500" cy="5324475"/>
          </a:xfrm>
          <a:prstGeom prst="rect">
            <a:avLst/>
          </a:prstGeom>
          <a:noFill/>
        </p:spPr>
      </p:pic>
      <p:pic>
        <p:nvPicPr>
          <p:cNvPr id="24582" name="Picture 6" descr="http://warweapons.ru/wp-content/uploads/2015/07/wpid-kurskaya-bitva-do-sih-por-ostaetsya-odnoy-iz-samyh-krovoprolitnyh-voennyh-operaciy-za-vsyu-istoriyu-voyn_i_1-1024x578.jpg"/>
          <p:cNvPicPr>
            <a:picLocks noChangeAspect="1" noChangeArrowheads="1"/>
          </p:cNvPicPr>
          <p:nvPr/>
        </p:nvPicPr>
        <p:blipFill>
          <a:blip r:embed="rId5" cstate="print"/>
          <a:srcRect r="6250"/>
          <a:stretch>
            <a:fillRect/>
          </a:stretch>
        </p:blipFill>
        <p:spPr bwMode="auto">
          <a:xfrm>
            <a:off x="0" y="1352549"/>
            <a:ext cx="9144000" cy="5505451"/>
          </a:xfrm>
          <a:prstGeom prst="rect">
            <a:avLst/>
          </a:prstGeom>
          <a:noFill/>
        </p:spPr>
      </p:pic>
      <p:pic>
        <p:nvPicPr>
          <p:cNvPr id="24584" name="Picture 8" descr="http://funsuslik.ru/content/post/mxXNyfjHvqt1dZGQgVK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400175"/>
            <a:ext cx="6096000" cy="5457825"/>
          </a:xfrm>
          <a:prstGeom prst="rect">
            <a:avLst/>
          </a:prstGeom>
          <a:noFill/>
        </p:spPr>
      </p:pic>
      <p:pic>
        <p:nvPicPr>
          <p:cNvPr id="24588" name="Picture 12" descr="http://m.belta.by/uploads/lotus/news/000022_01C2A5B8C0BEEB2D43257FD400232DE0_278386.jpg"/>
          <p:cNvPicPr>
            <a:picLocks noChangeAspect="1" noChangeArrowheads="1"/>
          </p:cNvPicPr>
          <p:nvPr/>
        </p:nvPicPr>
        <p:blipFill>
          <a:blip r:embed="rId7" cstate="print"/>
          <a:srcRect b="7259"/>
          <a:stretch>
            <a:fillRect/>
          </a:stretch>
        </p:blipFill>
        <p:spPr bwMode="auto">
          <a:xfrm>
            <a:off x="2771800" y="1340768"/>
            <a:ext cx="3466126" cy="5529178"/>
          </a:xfrm>
          <a:prstGeom prst="rect">
            <a:avLst/>
          </a:prstGeom>
          <a:noFill/>
        </p:spPr>
      </p:pic>
      <p:pic>
        <p:nvPicPr>
          <p:cNvPr id="24590" name="Picture 14" descr="https://www.wikireading.ru/img/383866_67_i_0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556792"/>
            <a:ext cx="8964488" cy="4706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ytimg.com/vi/O9t5n2tbOr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Видишь, идёт в орденах седой ветеран? Это мальчик-партизан! </a:t>
            </a:r>
            <a:b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Видишь старушка, следом спешит? Это девочка-разведчица – на груди медаль блестит. 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5604" name="Picture 4" descr="http://www.playcast.ru/uploads/2016/04/10/18209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988840"/>
            <a:ext cx="6096000" cy="4572000"/>
          </a:xfrm>
          <a:prstGeom prst="rect">
            <a:avLst/>
          </a:prstGeom>
          <a:noFill/>
        </p:spPr>
      </p:pic>
      <p:pic>
        <p:nvPicPr>
          <p:cNvPr id="25606" name="Picture 6" descr="http://www.playcast.ru/uploads/2016/04/10/18209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6975" y="2276872"/>
            <a:ext cx="6917025" cy="43204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На братскую могилу, поклониться боевым друзьям, в этот святой День Победы !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08" name="Picture 8" descr="http://russianpoetry.ru/images/photos/medium/article153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4962906" cy="3717032"/>
          </a:xfrm>
          <a:prstGeom prst="rect">
            <a:avLst/>
          </a:prstGeom>
          <a:noFill/>
        </p:spPr>
      </p:pic>
      <p:pic>
        <p:nvPicPr>
          <p:cNvPr id="25610" name="Picture 10" descr="http://www.lebedyan.net/wp-content/uploads/2015/04/troek-memorial-1970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0866" y="0"/>
            <a:ext cx="9154866" cy="6537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://lrt.tv/wp-content/uploads/2016/05/nikto-ne-zabyt-nichto-ne-zabyto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2" descr="http://2d.by/wallpapers/p/pomnim_pro_pobed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476672"/>
            <a:ext cx="6696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Поклонитесь ветеранам !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astol.com.ua/pic/201305/2560x1600/nastol.com.ua-48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56792"/>
          </a:xfrm>
        </p:spPr>
        <p:txBody>
          <a:bodyPr>
            <a:normAutofit fontScale="90000"/>
          </a:bodyPr>
          <a:lstStyle/>
          <a:p>
            <a:pPr defTabSz="360000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Трудолюбивый, открытый народ – свободно, красиво и мирно живёт. Ни перед кем не кланяется, на чужое не зарится. Кругом кипит работа, мчится, летит вперёд, русская птица-тройка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://cs5455.vk.me/u135119901/155750347/z_dd97d7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394" cy="5157192"/>
          </a:xfrm>
          <a:prstGeom prst="rect">
            <a:avLst/>
          </a:prstGeom>
          <a:noFill/>
        </p:spPr>
      </p:pic>
      <p:pic>
        <p:nvPicPr>
          <p:cNvPr id="15366" name="Picture 6" descr="http://3.bp.blogspot.com/_5gva2GRprKU/TUbCDFNlGII/AAAAAAAAAdI/ZhnB9WXy7s0/s1600/berloga.net_406468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400925" cy="5076826"/>
          </a:xfrm>
          <a:prstGeom prst="rect">
            <a:avLst/>
          </a:prstGeom>
          <a:noFill/>
        </p:spPr>
      </p:pic>
      <p:pic>
        <p:nvPicPr>
          <p:cNvPr id="15368" name="Picture 8" descr="http://shnyagi.net/uploads/posts/2013-06-27/shnyagi.net_1372320397_afganistan_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648"/>
            <a:ext cx="9144000" cy="4972050"/>
          </a:xfrm>
          <a:prstGeom prst="rect">
            <a:avLst/>
          </a:prstGeom>
          <a:noFill/>
        </p:spPr>
      </p:pic>
      <p:pic>
        <p:nvPicPr>
          <p:cNvPr id="15370" name="Picture 10" descr="http://ic.pics.livejournal.com/rjadovoj_rus/17642017/67377/67377_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0"/>
            <a:ext cx="7884368" cy="5302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s00.infourok.ru/images/doc/261/26680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913784"/>
            <a:ext cx="7772400" cy="194421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решили враги-фашисты покорить нашу державу. Что значит покорить? Кто сопротивляется – убить. Остальных в рабов превратить. А землю себе захватить. Начать войну и уничтожить страну… Святую Русь полонить. Растоптать, задушить, казнить!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www.istmira.com/uploads/posts/2014-11/1415907696_115_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1524000" y="332656"/>
            <a:ext cx="7620000" cy="4189091"/>
          </a:xfrm>
          <a:prstGeom prst="rect">
            <a:avLst/>
          </a:prstGeom>
          <a:noFill/>
        </p:spPr>
      </p:pic>
      <p:pic>
        <p:nvPicPr>
          <p:cNvPr id="16390" name="Picture 6" descr="http://vremyababurin.narod.ru/Num19_2001/Voyna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27784" y="0"/>
            <a:ext cx="4932040" cy="4819307"/>
          </a:xfrm>
          <a:prstGeom prst="rect">
            <a:avLst/>
          </a:prstGeom>
          <a:noFill/>
        </p:spPr>
      </p:pic>
      <p:pic>
        <p:nvPicPr>
          <p:cNvPr id="16392" name="Picture 8" descr="http://ic.pics.livejournal.com/alekseysc/32030054/1010623/1010623_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0"/>
            <a:ext cx="7596336" cy="4642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600400" cy="65973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Главный фашист – Гитлер, придумал адский план, назвал «Барбаросса». Решил советских людей из истории вычеркнуть, с планеты сбросить.</a:t>
            </a:r>
            <a:r>
              <a:rPr lang="ru-RU" sz="2800" dirty="0" smtClean="0"/>
              <a:t> </a:t>
            </a:r>
            <a:endParaRPr lang="ru-RU" sz="2800" dirty="0"/>
          </a:p>
        </p:txBody>
      </p:sp>
      <p:sp>
        <p:nvSpPr>
          <p:cNvPr id="18436" name="AutoShape 4" descr="http://kurspresent.ru/uploads/2/f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0" name="Picture 8" descr="http://img11.nnm.me/f/9/c/3/9/0a64184c028b1673090345cba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4074"/>
            <a:ext cx="4320480" cy="6213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42" name="Picture 10" descr="http://topobovsem.ru/wp-content/uploads/2014/06/Adolf-Hitler-Nazi-War-leader-of-Germa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8496944" cy="5664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7772400" cy="2060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Накопив несметные силы, Гитлер решил, «пора». Фашистская Германия перешла границу СССР, </a:t>
            </a:r>
            <a:br>
              <a:rPr lang="ru-RU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22 июня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1941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ровно в четыре утра.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http://tomuz.ru/uploads/images/l/e/v/levitan_22_06_1941_objavlenie_o_nachale_velikoj_otechestvennoj_vojni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1187624" y="260648"/>
            <a:ext cx="6514587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769567" cy="652534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Arial Black" pitchFamily="34" charset="0"/>
              </a:rPr>
              <a:t>Вставай, огромная страна… Пришли лихие времена. Погибнуть или победить, иначе ведь не может быть. Вставай, огромная страна, идёт священная война.</a:t>
            </a: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2200" y="188640"/>
            <a:ext cx="2771800" cy="63367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Родина-мать зовёт». Кто же бросает в беде свою мать? Весь советский народ, как один пошёл воевать!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8" name="Picture 2" descr="http://files.vm.ru/photo/vecherka/2014/09/doc6gwc3byk734evprm4vy_800_480.jpg"/>
          <p:cNvPicPr>
            <a:picLocks noChangeAspect="1" noChangeArrowheads="1"/>
          </p:cNvPicPr>
          <p:nvPr/>
        </p:nvPicPr>
        <p:blipFill>
          <a:blip r:embed="rId3" cstate="print"/>
          <a:srcRect r="21145"/>
          <a:stretch>
            <a:fillRect/>
          </a:stretch>
        </p:blipFill>
        <p:spPr bwMode="auto">
          <a:xfrm>
            <a:off x="2777577" y="620688"/>
            <a:ext cx="6366423" cy="5328592"/>
          </a:xfrm>
          <a:prstGeom prst="rect">
            <a:avLst/>
          </a:prstGeom>
          <a:noFill/>
        </p:spPr>
      </p:pic>
      <p:pic>
        <p:nvPicPr>
          <p:cNvPr id="19460" name="Picture 4" descr="http://reeana.ru/wp-content/uploads/2015/05/%D0%BC%D0%BE%D0%B1%D0%B8%D0%BB%D0%B8%D0%B7%D0%B0%D1%86%D0%B8%D1%8F-%D0%92%D0%9E%D0%92-734x357.jpg"/>
          <p:cNvPicPr>
            <a:picLocks noChangeAspect="1" noChangeArrowheads="1"/>
          </p:cNvPicPr>
          <p:nvPr/>
        </p:nvPicPr>
        <p:blipFill>
          <a:blip r:embed="rId4" cstate="print"/>
          <a:srcRect l="7811" r="16987"/>
          <a:stretch>
            <a:fillRect/>
          </a:stretch>
        </p:blipFill>
        <p:spPr bwMode="auto">
          <a:xfrm>
            <a:off x="2575159" y="908720"/>
            <a:ext cx="6568841" cy="4248472"/>
          </a:xfrm>
          <a:prstGeom prst="rect">
            <a:avLst/>
          </a:prstGeom>
          <a:noFill/>
        </p:spPr>
      </p:pic>
      <p:pic>
        <p:nvPicPr>
          <p:cNvPr id="19462" name="Picture 6" descr="http://24warez.ru/uploads/posts/1368196260_rian_00662733.lr__0.jpg"/>
          <p:cNvPicPr>
            <a:picLocks noChangeAspect="1" noChangeArrowheads="1"/>
          </p:cNvPicPr>
          <p:nvPr/>
        </p:nvPicPr>
        <p:blipFill>
          <a:blip r:embed="rId5" cstate="print"/>
          <a:srcRect l="2818" r="4499"/>
          <a:stretch>
            <a:fillRect/>
          </a:stretch>
        </p:blipFill>
        <p:spPr bwMode="auto">
          <a:xfrm>
            <a:off x="0" y="1038788"/>
            <a:ext cx="6444208" cy="4578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5608" y="0"/>
            <a:ext cx="3528392" cy="6165304"/>
          </a:xfrm>
        </p:spPr>
        <p:txBody>
          <a:bodyPr>
            <a:normAutofit fontScale="90000"/>
          </a:bodyPr>
          <a:lstStyle/>
          <a:p>
            <a:r>
              <a:rPr lang="ru-RU" sz="2900" dirty="0" smtClean="0">
                <a:solidFill>
                  <a:schemeClr val="bg1"/>
                </a:solidFill>
                <a:latin typeface="Arial Black" pitchFamily="34" charset="0"/>
              </a:rPr>
              <a:t>Моряки, в бескозырках и тельняшках – на морях бьют фашистов. артиллеристы меткими выстрелами бьют проклятых фашистов.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35638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Наши танкисты, под красным знаменем – на земле бьют фашистов. Лётчики с красными звёздами на </a:t>
            </a:r>
            <a:r>
              <a:rPr lang="ru-RU" sz="2800" dirty="0" err="1" smtClean="0">
                <a:solidFill>
                  <a:schemeClr val="bg1"/>
                </a:solidFill>
                <a:latin typeface="Arial Black" pitchFamily="34" charset="0"/>
              </a:rPr>
              <a:t>фезюляжах</a:t>
            </a:r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 – в небе бьют фашистов. 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482" name="Picture 2" descr="http://picloads.ru/images/738271_foto-tankistov-v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35879"/>
            <a:ext cx="7164288" cy="4622121"/>
          </a:xfrm>
          <a:prstGeom prst="rect">
            <a:avLst/>
          </a:prstGeom>
          <a:noFill/>
        </p:spPr>
      </p:pic>
      <p:pic>
        <p:nvPicPr>
          <p:cNvPr id="20484" name="Picture 4" descr="http://www.izhevskinfo.ru/pictures/news/31711.jpg"/>
          <p:cNvPicPr>
            <a:picLocks noChangeAspect="1" noChangeArrowheads="1"/>
          </p:cNvPicPr>
          <p:nvPr/>
        </p:nvPicPr>
        <p:blipFill>
          <a:blip r:embed="rId4" cstate="print"/>
          <a:srcRect l="2594" r="2654"/>
          <a:stretch>
            <a:fillRect/>
          </a:stretch>
        </p:blipFill>
        <p:spPr bwMode="auto">
          <a:xfrm>
            <a:off x="2735288" y="0"/>
            <a:ext cx="6408712" cy="4509120"/>
          </a:xfrm>
          <a:prstGeom prst="rect">
            <a:avLst/>
          </a:prstGeom>
          <a:noFill/>
        </p:spPr>
      </p:pic>
      <p:pic>
        <p:nvPicPr>
          <p:cNvPr id="20486" name="Picture 6" descr="http://waralbum.ru/wp-content/uploads/2012/02/Snr-Lt-Mikh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488" name="Picture 8" descr="http://kalashnikov.beontheway.ru/content/cache/inner_article/content/images/%D0%B7%D0%B5%D0%BD%D0%B8%D1%82%D0%BD%D1%8B%D0%B5%20%D0%B4%D0%B0%D0%BB%D1%8C%D0%BD%D0%BE%D0%BC%D0%B5%D1%80%D1%8B(1).jpeg"/>
          <p:cNvPicPr>
            <a:picLocks noChangeAspect="1" noChangeArrowheads="1"/>
          </p:cNvPicPr>
          <p:nvPr/>
        </p:nvPicPr>
        <p:blipFill>
          <a:blip r:embed="rId6" cstate="print"/>
          <a:srcRect r="6266"/>
          <a:stretch>
            <a:fillRect/>
          </a:stretch>
        </p:blipFill>
        <p:spPr bwMode="auto">
          <a:xfrm>
            <a:off x="0" y="2388289"/>
            <a:ext cx="6300192" cy="4469711"/>
          </a:xfrm>
          <a:prstGeom prst="rect">
            <a:avLst/>
          </a:prstGeom>
          <a:noFill/>
        </p:spPr>
      </p:pic>
      <p:pic>
        <p:nvPicPr>
          <p:cNvPr id="20490" name="Picture 10" descr="http://livinghistory.ru/uploads/post-4839-1213283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81" y="0"/>
            <a:ext cx="8711219" cy="6612608"/>
          </a:xfrm>
          <a:prstGeom prst="rect">
            <a:avLst/>
          </a:prstGeom>
          <a:noFill/>
        </p:spPr>
      </p:pic>
      <p:pic>
        <p:nvPicPr>
          <p:cNvPr id="20494" name="Picture 14" descr="http://www.afisha-pmr.info/wp-content/uploads/2012/11/SlHKxwP-DU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348880"/>
            <a:ext cx="5580112" cy="3141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3996159"/>
          </a:xfrm>
        </p:spPr>
        <p:txBody>
          <a:bodyPr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сильна ещё свастика, силён белый паук – фашистский крест. Нашу родную землю, ест и ест, ест и ест. Ест и не подавится. Красная Армия выбивается из сил, никак с фашистом не справится.</a:t>
            </a:r>
            <a:endParaRPr lang="ru-RU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 descr="http://img-fotki.yandex.ru/get/5644/64843573.235/0_a7f39_98bb716d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506777" cy="6384379"/>
          </a:xfrm>
          <a:prstGeom prst="rect">
            <a:avLst/>
          </a:prstGeom>
          <a:noFill/>
        </p:spPr>
      </p:pic>
      <p:pic>
        <p:nvPicPr>
          <p:cNvPr id="21508" name="Picture 4" descr="http://magspace.ru/uploads/2009/11/20/09-0826_05_2009_0578709001243321653_dmitrij-balterman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-26566"/>
            <a:ext cx="5544616" cy="6884566"/>
          </a:xfrm>
          <a:prstGeom prst="rect">
            <a:avLst/>
          </a:prstGeom>
          <a:noFill/>
        </p:spPr>
      </p:pic>
      <p:pic>
        <p:nvPicPr>
          <p:cNvPr id="21510" name="Picture 6" descr="http://likorg.ru/files/2017-02/rzhev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0"/>
            <a:ext cx="8604448" cy="683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ytimg.com/vi/FkrmCkkHj7U/maxresdefault.jpg"/>
          <p:cNvPicPr>
            <a:picLocks noChangeAspect="1" noChangeArrowheads="1"/>
          </p:cNvPicPr>
          <p:nvPr/>
        </p:nvPicPr>
        <p:blipFill>
          <a:blip r:embed="rId2" cstate="print"/>
          <a:srcRect l="49005"/>
          <a:stretch>
            <a:fillRect/>
          </a:stretch>
        </p:blipFill>
        <p:spPr bwMode="auto">
          <a:xfrm>
            <a:off x="0" y="-11932"/>
            <a:ext cx="9144000" cy="68699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3016"/>
          </a:xfrm>
        </p:spPr>
        <p:txBody>
          <a:bodyPr>
            <a:normAutofit/>
          </a:bodyPr>
          <a:lstStyle/>
          <a:p>
            <a: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те суровые годы войны, жили ребятишки, такие же, как вы. </a:t>
            </a:r>
            <a:b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Видят мальцы, что на фронте отцы, – воюют. </a:t>
            </a:r>
            <a:b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Видят мальцы, матери на фронте – раны бинтуют. </a:t>
            </a:r>
            <a:b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Видят мальцы – женщины в поле беду бедуют, в работе надрываются, фронт накормить стараются. </a:t>
            </a:r>
            <a:endParaRPr lang="ru-RU" sz="28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532" name="Picture 4" descr="http://img-fotki.yandex.ru/get/6304/121447594.e6/0_87a63_f8f4bc6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12930"/>
            <a:ext cx="5076056" cy="6345070"/>
          </a:xfrm>
          <a:prstGeom prst="rect">
            <a:avLst/>
          </a:prstGeom>
          <a:noFill/>
        </p:spPr>
      </p:pic>
      <p:pic>
        <p:nvPicPr>
          <p:cNvPr id="22530" name="Picture 2" descr="http://magspace.ru/uploads/2013/05/10/auto_19-011304337880_1304161x.jpg"/>
          <p:cNvPicPr>
            <a:picLocks noChangeAspect="1" noChangeArrowheads="1"/>
          </p:cNvPicPr>
          <p:nvPr/>
        </p:nvPicPr>
        <p:blipFill>
          <a:blip r:embed="rId4" cstate="print"/>
          <a:srcRect t="2725"/>
          <a:stretch>
            <a:fillRect/>
          </a:stretch>
        </p:blipFill>
        <p:spPr bwMode="auto">
          <a:xfrm>
            <a:off x="0" y="1340768"/>
            <a:ext cx="7414124" cy="5517232"/>
          </a:xfrm>
          <a:prstGeom prst="rect">
            <a:avLst/>
          </a:prstGeom>
          <a:noFill/>
        </p:spPr>
      </p:pic>
      <p:pic>
        <p:nvPicPr>
          <p:cNvPr id="22538" name="Picture 10" descr="http://1.bp.blogspot.com/-19hNoKTPR4g/VFeB2OksuxI/AAAAAAAAHOA/u6hqEshSRU4/s1600/%D0%91%D1%83%D1%80%D0%B0%D0%BA%D0%BE%D0%B2%D0%B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772816"/>
            <a:ext cx="7518169" cy="4879580"/>
          </a:xfrm>
          <a:prstGeom prst="rect">
            <a:avLst/>
          </a:prstGeom>
          <a:noFill/>
        </p:spPr>
      </p:pic>
      <p:pic>
        <p:nvPicPr>
          <p:cNvPr id="22540" name="Picture 12" descr="https://ds02.infourok.ru/uploads/ex/100b/00020bda-18717572/1/img4.jpg"/>
          <p:cNvPicPr>
            <a:picLocks noChangeAspect="1" noChangeArrowheads="1"/>
          </p:cNvPicPr>
          <p:nvPr/>
        </p:nvPicPr>
        <p:blipFill>
          <a:blip r:embed="rId6" cstate="print"/>
          <a:srcRect l="5901" t="20600" r="3538"/>
          <a:stretch>
            <a:fillRect/>
          </a:stretch>
        </p:blipFill>
        <p:spPr bwMode="auto">
          <a:xfrm>
            <a:off x="0" y="2564904"/>
            <a:ext cx="5724128" cy="3763973"/>
          </a:xfrm>
          <a:prstGeom prst="rect">
            <a:avLst/>
          </a:prstGeom>
          <a:noFill/>
        </p:spPr>
      </p:pic>
      <p:pic>
        <p:nvPicPr>
          <p:cNvPr id="22542" name="Picture 14" descr="http://ria56.ru/uploads/images/ceh.jpg"/>
          <p:cNvPicPr>
            <a:picLocks noChangeAspect="1" noChangeArrowheads="1"/>
          </p:cNvPicPr>
          <p:nvPr/>
        </p:nvPicPr>
        <p:blipFill>
          <a:blip r:embed="rId7" cstate="print"/>
          <a:srcRect r="3739"/>
          <a:stretch>
            <a:fillRect/>
          </a:stretch>
        </p:blipFill>
        <p:spPr bwMode="auto">
          <a:xfrm>
            <a:off x="4522912" y="3800474"/>
            <a:ext cx="4621088" cy="305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336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Трудолюбивый, открытый народ – свободно, красиво и мирно живёт. Ни перед кем не кланяется, на чужое не зарится. Кругом кипит работа, мчится, летит вперёд, русская птица-тройка. </vt:lpstr>
      <vt:lpstr>решили враги-фашисты покорить нашу державу. Что значит покорить? Кто сопротивляется – убить. Остальных в рабов превратить. А землю себе захватить. Начать войну и уничтожить страну… Святую Русь полонить. Растоптать, задушить, казнить! </vt:lpstr>
      <vt:lpstr>Главный фашист – Гитлер, придумал адский план, назвал «Барбаросса». Решил советских людей из истории вычеркнуть, с планеты сбросить. </vt:lpstr>
      <vt:lpstr>Накопив несметные силы, Гитлер решил, «пора». Фашистская Германия перешла границу СССР,  22 июня 1941,  ровно в четыре утра.</vt:lpstr>
      <vt:lpstr>Вставай, огромная страна… Пришли лихие времена. Погибнуть или победить, иначе ведь не может быть. Вставай, огромная страна, идёт священная война.  </vt:lpstr>
      <vt:lpstr>Моряки, в бескозырках и тельняшках – на морях бьют фашистов. артиллеристы меткими выстрелами бьют проклятых фашистов.  </vt:lpstr>
      <vt:lpstr>Но сильна ещё свастика, силён белый паук – фашистский крест. Нашу родную землю, ест и ест, ест и ест. Ест и не подавится. Красная Армия выбивается из сил, никак с фашистом не справится.</vt:lpstr>
      <vt:lpstr>В те суровые годы войны, жили ребятишки, такие же, как вы.  Видят мальцы, что на фронте отцы, – воюют.  Видят мальцы, матери на фронте – раны бинтуют.  Видят мальцы – женщины в поле беду бедуют, в работе надрываются, фронт накормить стараются. </vt:lpstr>
      <vt:lpstr>Всё видят мальцы, острым глазом и чутким сердцем.  Рано, не успев начаться, кончилось их детство.  </vt:lpstr>
      <vt:lpstr>Трудно было нашим бойцам! Но дело наше ПРАВОЕ!</vt:lpstr>
      <vt:lpstr>Видишь, идёт в орденах седой ветеран? Это мальчик-партизан!  Видишь старушка, следом спешит? Это девочка-разведчица – на груди медаль блестит.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 Маслова</dc:creator>
  <cp:lastModifiedBy>User</cp:lastModifiedBy>
  <cp:revision>15</cp:revision>
  <dcterms:created xsi:type="dcterms:W3CDTF">2017-05-02T17:20:30Z</dcterms:created>
  <dcterms:modified xsi:type="dcterms:W3CDTF">2020-04-28T10:44:28Z</dcterms:modified>
</cp:coreProperties>
</file>