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688C2-6064-4D1E-A7A0-96371EF2C58B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E19CB-B5F0-43A2-A204-01854DE814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6102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688C2-6064-4D1E-A7A0-96371EF2C58B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E19CB-B5F0-43A2-A204-01854DE814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7180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688C2-6064-4D1E-A7A0-96371EF2C58B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E19CB-B5F0-43A2-A204-01854DE814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10211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688C2-6064-4D1E-A7A0-96371EF2C58B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E19CB-B5F0-43A2-A204-01854DE814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11427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688C2-6064-4D1E-A7A0-96371EF2C58B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E19CB-B5F0-43A2-A204-01854DE814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5325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688C2-6064-4D1E-A7A0-96371EF2C58B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E19CB-B5F0-43A2-A204-01854DE814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16537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688C2-6064-4D1E-A7A0-96371EF2C58B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E19CB-B5F0-43A2-A204-01854DE814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39151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688C2-6064-4D1E-A7A0-96371EF2C58B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E19CB-B5F0-43A2-A204-01854DE814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425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688C2-6064-4D1E-A7A0-96371EF2C58B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E19CB-B5F0-43A2-A204-01854DE814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4618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688C2-6064-4D1E-A7A0-96371EF2C58B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E19CB-B5F0-43A2-A204-01854DE814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70113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688C2-6064-4D1E-A7A0-96371EF2C58B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E19CB-B5F0-43A2-A204-01854DE814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4463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9688C2-6064-4D1E-A7A0-96371EF2C58B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9E19CB-B5F0-43A2-A204-01854DE814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3727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971600" y="1052736"/>
            <a:ext cx="66247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>
                <a:solidFill>
                  <a:srgbClr val="FFFF00"/>
                </a:solidFill>
              </a:rPr>
              <a:t>Птицы весной</a:t>
            </a:r>
            <a:endParaRPr lang="ru-RU" sz="8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3554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60648"/>
            <a:ext cx="849694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Первой прилетающей птицей, которая появляется уже в марте является скворец. В народе говорится: « Скворцы прилетели, значит весна пришла!»</a:t>
            </a:r>
            <a:br>
              <a:rPr lang="ru-RU" dirty="0" smtClean="0"/>
            </a:br>
            <a:r>
              <a:rPr lang="ru-RU" dirty="0" smtClean="0"/>
              <a:t>Обыкновенный скворец это небольшая птица достигающая в длину не более 20 см, но имеющая размах крыльев в двое больше. Интересной особенностью этой птицы является длинный, чуть изогнутый и острый клюв черного цвета, меняющий свой окрас на желтый во время сезона размножения.</a:t>
            </a:r>
            <a:br>
              <a:rPr lang="ru-RU" dirty="0" smtClean="0"/>
            </a:br>
            <a:r>
              <a:rPr lang="ru-RU" dirty="0" smtClean="0"/>
              <a:t>Оперение птиц имеет темно черный цвет как у самцов, так и у самок. В зимнее время у скворцов появляются белые пятнышки на грудке, крыльях и голове, а весной после сезонной линьки птица становится бурового цвета. Пение обыкновенного скворца может включать в себя скрипы, свисты и дребезжания, а так же скворец умеет подражать пение других птиц.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3399969"/>
            <a:ext cx="3333750" cy="3114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3398966"/>
            <a:ext cx="4154236" cy="31156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16632"/>
            <a:ext cx="8740808" cy="6552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403648" y="5175936"/>
            <a:ext cx="69127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cs typeface="Aharoni" panose="02010803020104030203" pitchFamily="2" charset="-79"/>
              </a:rPr>
              <a:t>СКВОРЕЦ</a:t>
            </a:r>
            <a:endParaRPr lang="ru-RU" sz="6000" b="1" dirty="0"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4118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76672"/>
            <a:ext cx="82089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Почти одновременно со скворцами прилетают в начале марта грачи. Существует примета: « Грачи прилетели, значит через месяц снег сойдет.» и как правило так всегда и происходит.</a:t>
            </a:r>
            <a:br>
              <a:rPr lang="ru-RU" sz="2000" dirty="0" smtClean="0"/>
            </a:br>
            <a:r>
              <a:rPr lang="ru-RU" sz="2000" dirty="0" smtClean="0"/>
              <a:t>Грач это птица рода воронов, обитающая в Евразии. В южной части ареала этот вид птицы является оседлым, в северной перелетным. Самец в длину достигает от 45 до 47 см, у молодых птиц клюв окружен перьями, у взрослых самцов перьев уже нет.</a:t>
            </a:r>
            <a:br>
              <a:rPr lang="ru-RU" sz="2000" dirty="0" smtClean="0"/>
            </a:br>
            <a:r>
              <a:rPr lang="ru-RU" sz="2000" dirty="0" smtClean="0"/>
              <a:t>Грачи гнездятся на деревьях большими колоннами. Зимой грачи стараются держаться вместе с птицами своего рода. </a:t>
            </a: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3400324"/>
            <a:ext cx="3901206" cy="2925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3250" y="3400324"/>
            <a:ext cx="4395214" cy="29283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34634"/>
            <a:ext cx="8712968" cy="6534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979712" y="4725144"/>
            <a:ext cx="43204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 smtClean="0">
                <a:cs typeface="Aharoni" panose="02010803020104030203" pitchFamily="2" charset="-79"/>
              </a:rPr>
              <a:t>ГРАЧ</a:t>
            </a:r>
            <a:endParaRPr lang="ru-RU" sz="8800" b="1" dirty="0"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9358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8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95536" y="327471"/>
            <a:ext cx="8424936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charset="0"/>
              </a:rPr>
              <a:t> К концу марта начинают прилетать зяблики. Про них говорят: « Зяблик прилетел, весну на хвосте принес.»</a:t>
            </a:r>
            <a:b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charset="0"/>
              </a:rPr>
            </a:b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charset="0"/>
              </a:rPr>
              <a:t>Зяблик является певчей птицей семейства вьюрковых. В среднем эти птицы живут всего 1,5 года и имеют очень маленький размер, в длину достигают не более 15 см. У самца оперение яркое, и чем ближе к весне, тем ярче:  буро- красная грудка, коричневатая с зелёным спинка,  синевато-серая головка, большие белые пятна на крыльях. У самки же окраска самки более тусклая.</a:t>
            </a:r>
            <a:b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charset="0"/>
              </a:rPr>
            </a:b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charset="0"/>
              </a:rPr>
              <a:t>Зяблик обитает в широколиственных и хвойных лесах, а так же искусственных насаждениях. Гнездится зяблик в лесах, садах и парках. Предпочитает негустые ельники и участки смешанного леса, а также сосновых борах, особенно если поблизости имеются группки лиственных деревьев и кустарников.  Избегает глухие заросшие места, так как за кормом часто спускается на землю.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3861048"/>
            <a:ext cx="3776075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1998" y="3852440"/>
            <a:ext cx="3810001" cy="2528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16632"/>
            <a:ext cx="9144000" cy="6552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691680" y="5376991"/>
            <a:ext cx="57606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cs typeface="Aharoni" panose="02010803020104030203" pitchFamily="2" charset="-79"/>
              </a:rPr>
              <a:t>ЗЯБЛИК</a:t>
            </a:r>
            <a:endParaRPr lang="ru-RU" sz="6000" b="1" dirty="0"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891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7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76672"/>
            <a:ext cx="84249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Чуть позже, примерно к середине апреля прилетают дрозды. В народе существует примета которая гласит: « Дрозды прилетели, морозы на нет сошли.» Дрозды это птицы семейства дроздовых отряда </a:t>
            </a:r>
            <a:r>
              <a:rPr lang="ru-RU" sz="2000" dirty="0" err="1" smtClean="0"/>
              <a:t>воробьинообразных</a:t>
            </a:r>
            <a:r>
              <a:rPr lang="ru-RU" sz="2000" dirty="0" smtClean="0"/>
              <a:t>. Достигают 25 см, по земле передвигаются исключительно скачками. На зиму улетают на юг большими стаями. Гнездятся одиночно или небольшими колоннами. Птицы являются легко узнаваемыми за счет серой спинки и желтой грудки.</a:t>
            </a:r>
            <a:endParaRPr lang="ru-RU" sz="20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2852936"/>
            <a:ext cx="3711040" cy="2991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5" y="2777056"/>
            <a:ext cx="3608209" cy="30669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5" y="84166"/>
            <a:ext cx="8928991" cy="6477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1187624" y="285714"/>
            <a:ext cx="39604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cs typeface="Aharoni" panose="02010803020104030203" pitchFamily="2" charset="-79"/>
              </a:rPr>
              <a:t>ДРОЗД</a:t>
            </a:r>
            <a:endParaRPr lang="ru-RU" sz="6600" b="1" dirty="0"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2656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88640"/>
            <a:ext cx="84969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В первой половине мая возвращаются соловьи. Существует примета: «Соловьи запели, значит весна расцвела.»</a:t>
            </a:r>
          </a:p>
          <a:p>
            <a:pPr algn="just"/>
            <a:r>
              <a:rPr lang="ru-RU" sz="2000" dirty="0" smtClean="0"/>
              <a:t>Распространены в Европе и западной Азии, относятся к семейству дроздовых. В размере достигают 17см, имеет бурый окрас с рыжеватым хвостом, гнезда предпочитают делать ближе к земле, как правило в небольших кустарниках. Зимует соловей в Африке. Соловей славится своим чудесным пением, многозвучным с множеством различных звуков. В мае соловей поет весь день, но особенно красиво песни его звучат с вечерней зари и до утра. Благодаря столь чудесным трелям этой птицы 15 мая отмечался соловьиный день и именно с этого дня считалось что весна наполняется теплом и солнечной погодой. После прилета соловья можно действительно считать, что весна пришла!</a:t>
            </a: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3974292"/>
            <a:ext cx="3168352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5286" y="3931422"/>
            <a:ext cx="2842152" cy="24191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188640"/>
            <a:ext cx="8928992" cy="6336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4572000" y="5013176"/>
            <a:ext cx="4176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cs typeface="Aharoni" panose="02010803020104030203" pitchFamily="2" charset="-79"/>
              </a:rPr>
              <a:t>СОЛОВЕЙ</a:t>
            </a:r>
            <a:endParaRPr lang="ru-RU" sz="7200" b="1" dirty="0"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7366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4783238" cy="34651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2492896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ВАРАКУШКА</a:t>
            </a:r>
            <a:endParaRPr lang="ru-RU" sz="2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23344" y="0"/>
            <a:ext cx="5033030" cy="34651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32040" y="188640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cs typeface="Aharoni" panose="02010803020104030203" pitchFamily="2" charset="-79"/>
              </a:rPr>
              <a:t>СВИРИСТЕЛЬ</a:t>
            </a:r>
            <a:endParaRPr lang="ru-RU" sz="2800" b="1" dirty="0">
              <a:cs typeface="Aharoni" panose="02010803020104030203" pitchFamily="2" charset="-79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5219" y="3471140"/>
            <a:ext cx="4572000" cy="33868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3528" y="6021288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cs typeface="Aharoni" panose="02010803020104030203" pitchFamily="2" charset="-79"/>
              </a:rPr>
              <a:t>ДУБОНОС</a:t>
            </a:r>
            <a:endParaRPr lang="ru-RU" sz="2400" b="1" dirty="0">
              <a:cs typeface="Aharoni" panose="02010803020104030203" pitchFamily="2" charset="-79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96064" y="3465190"/>
            <a:ext cx="4960310" cy="339281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292080" y="6021288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cs typeface="Aharoni" panose="02010803020104030203" pitchFamily="2" charset="-79"/>
              </a:rPr>
              <a:t>ЖАВОРОНОК</a:t>
            </a:r>
            <a:endParaRPr lang="ru-RU" sz="2400" b="1" dirty="0"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0885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285</Words>
  <Application>Microsoft Office PowerPoint</Application>
  <PresentationFormat>Экран (4:3)</PresentationFormat>
  <Paragraphs>16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Домашний</dc:creator>
  <cp:lastModifiedBy>User</cp:lastModifiedBy>
  <cp:revision>9</cp:revision>
  <dcterms:created xsi:type="dcterms:W3CDTF">2015-10-20T04:50:49Z</dcterms:created>
  <dcterms:modified xsi:type="dcterms:W3CDTF">2020-04-22T05:28:35Z</dcterms:modified>
</cp:coreProperties>
</file>