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9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9;&#1083;&#1091;&#1096;&#1072;&#1085;&#1080;&#1077;\&#1063;&#1072;&#1081;&#1082;&#1086;&#1074;&#1089;&#1082;&#1080;&#1081;%20&#1055;&#1077;&#1090;&#1088;%20&#1048;&#1083;&#1100;&#1080;&#1095;%20-%20&#1040;&#1087;&#1088;&#1077;&#1083;&#1100;%20-%20&#1055;&#1086;&#1076;&#1089;&#1085;&#1077;&#1078;&#1085;&#1080;&#1082;%20(www.mixmuz.ru)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9;&#1083;&#1091;&#1096;&#1072;&#1085;&#1080;&#1077;\&#1084;&#1072;&#1081;&#1082;&#1086;&#1087;&#1072;&#1088;%20&#1074;&#1077;&#1089;&#1085;&#1086;&#1102;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8%20&#1084;&#1072;&#1088;&#1090;&#1072;19\&#1044;&#1077;&#1090;&#1089;&#1082;&#1080;&#1077;%20&#1087;&#1077;&#1089;&#1085;&#1080;%20&#1086;%20&#1074;&#1077;&#1089;&#1085;&#1077;%20-%20&#1057;&#1086;&#1083;&#1085;&#1099;&#1096;&#1082;&#1086;%20&#1089;&#1084;&#1077;&#1077;&#1090;&#1089;&#1103;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mages.inlearno.ru/events_preview/addfb8fddbe6b4838e1ff0df4e88fb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ages.inlearno.ru/events_preview/addfb8fddbe6b4838e1ff0df4e88fb6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mages.inlearno.ru/events_preview/addfb8fddbe6b4838e1ff0df4e88fb6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mages.inlearno.ru/events_preview/addfb8fddbe6b4838e1ff0df4e88fb6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images.inlearno.ru/events_preview/addfb8fddbe6b4838e1ff0df4e88fb69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dmsh.mo.muzkult.ru/media/2019/05/21/1262357738/Otchetny_j_koncert_D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71" y="0"/>
            <a:ext cx="9160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56" y="0"/>
            <a:ext cx="91685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104473-14264029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5564" cy="6858000"/>
          </a:xfrm>
          <a:prstGeom prst="rect">
            <a:avLst/>
          </a:prstGeom>
        </p:spPr>
      </p:pic>
      <p:pic>
        <p:nvPicPr>
          <p:cNvPr id="3" name="Чайковский Петр Ильич - Апрель - Подснежник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0"/>
            <a:ext cx="9505056" cy="6858000"/>
          </a:xfrm>
          <a:prstGeom prst="rect">
            <a:avLst/>
          </a:prstGeom>
        </p:spPr>
      </p:pic>
      <p:pic>
        <p:nvPicPr>
          <p:cNvPr id="3" name="майкопар весно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6f68b514f7f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Детские песни о весне - Солнышко смеет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Экран (4:3)</PresentationFormat>
  <Paragraphs>0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Дмитрий Каленюк</cp:lastModifiedBy>
  <cp:revision>9</cp:revision>
  <dcterms:created xsi:type="dcterms:W3CDTF">2019-03-12T05:55:06Z</dcterms:created>
  <dcterms:modified xsi:type="dcterms:W3CDTF">2020-04-22T03:12:15Z</dcterms:modified>
</cp:coreProperties>
</file>