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64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176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752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298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801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120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698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361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315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815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6/1/2020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422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714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mycdn.me/i?r=AzEPZsRbOZEKgBhR0XGMT1Rk0pfXjDSE2I9B5wuYFDXnM6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8C2B39-4319-704B-987D-005B72F8A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259414" cy="3035808"/>
          </a:xfrm>
        </p:spPr>
        <p:txBody>
          <a:bodyPr/>
          <a:lstStyle/>
          <a:p>
            <a:pPr algn="ctr"/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Самое доброе 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дерево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A4F0F1A-A495-6F43-B15F-5838CF408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8810" y="6286520"/>
            <a:ext cx="6312036" cy="32576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Выполнила воспитатель МАДОУ </a:t>
            </a:r>
            <a:r>
              <a:rPr lang="ru-RU" dirty="0" smtClean="0">
                <a:solidFill>
                  <a:schemeClr val="bg1"/>
                </a:solidFill>
              </a:rPr>
              <a:t>Д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ru-RU" dirty="0" smtClean="0">
                <a:solidFill>
                  <a:schemeClr val="bg1"/>
                </a:solidFill>
              </a:rPr>
              <a:t>с </a:t>
            </a:r>
            <a:r>
              <a:rPr lang="ru-RU" dirty="0">
                <a:solidFill>
                  <a:schemeClr val="bg1"/>
                </a:solidFill>
              </a:rPr>
              <a:t>393 </a:t>
            </a:r>
            <a:r>
              <a:rPr lang="ru-RU" dirty="0" err="1">
                <a:solidFill>
                  <a:schemeClr val="bg1"/>
                </a:solidFill>
              </a:rPr>
              <a:t>Бояршинова</a:t>
            </a:r>
            <a:r>
              <a:rPr lang="ru-RU" dirty="0">
                <a:solidFill>
                  <a:schemeClr val="bg1"/>
                </a:solidFill>
              </a:rPr>
              <a:t> Н. 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031204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51FBDE-6813-E945-978A-1D646BC8F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7379" y="965431"/>
            <a:ext cx="4940332" cy="4428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b="1" dirty="0" smtClean="0"/>
              <a:t>Нет </a:t>
            </a:r>
            <a:r>
              <a:rPr lang="ru-RU" sz="3200" b="1" dirty="0"/>
              <a:t>дерева лучше берёзы, </a:t>
            </a:r>
          </a:p>
          <a:p>
            <a:pPr marL="0" indent="0">
              <a:buNone/>
            </a:pPr>
            <a:r>
              <a:rPr lang="ru-RU" sz="3200" b="1" dirty="0"/>
              <a:t>Она дарит красоту, </a:t>
            </a:r>
          </a:p>
          <a:p>
            <a:pPr marL="0" indent="0">
              <a:buNone/>
            </a:pPr>
            <a:r>
              <a:rPr lang="ru-RU" sz="3200" b="1" dirty="0"/>
              <a:t>Укрывает в жаркий день</a:t>
            </a:r>
          </a:p>
          <a:p>
            <a:pPr marL="0" indent="0">
              <a:buNone/>
            </a:pPr>
            <a:r>
              <a:rPr lang="ru-RU" sz="3200" b="1" dirty="0"/>
              <a:t>Лечит, кормит и </a:t>
            </a:r>
            <a:r>
              <a:rPr lang="ru-RU" sz="3200" b="1" dirty="0" smtClean="0"/>
              <a:t>согревает </a:t>
            </a:r>
            <a:r>
              <a:rPr lang="ru-RU" sz="3200" b="1" dirty="0"/>
              <a:t>в холод.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Берёза хороша в любое время года.</a:t>
            </a:r>
            <a:endParaRPr lang="ru-RU" sz="3200" b="1" dirty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Picture 4" descr="https://stihi.ru/pics/2020/04/29/7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2" y="357166"/>
            <a:ext cx="4286280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43003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778949-E099-DB4D-9BE6-8AC2CD134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778" y="642918"/>
            <a:ext cx="4131365" cy="5357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Белая берёза</a:t>
            </a:r>
            <a:b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 моим окном</a:t>
            </a:r>
            <a:b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Принакрылась снегом,</a:t>
            </a:r>
            <a:b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Точно серебром.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пушистых ветках</a:t>
            </a:r>
            <a:b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Снежною каймой</a:t>
            </a:r>
            <a:b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Распустились кисти</a:t>
            </a:r>
            <a:b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Белой бахромой.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стоит береза</a:t>
            </a:r>
            <a:b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сонной тишине,</a:t>
            </a:r>
            <a:b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горят снежинки</a:t>
            </a:r>
            <a:b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золотом огне.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заря, лениво</a:t>
            </a:r>
            <a:b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Обходя кругом,</a:t>
            </a:r>
            <a:b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обсыпает ветки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Новым серебром.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ds04.infourok.ru/uploads/ex/0383/000bfdea-8b030b24/1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12847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C20142E3-6022-E144-B8FA-059CCF8D4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7" y="558886"/>
            <a:ext cx="6906156" cy="54186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4C4E23C-AD70-5546-9854-924C009E79BF}"/>
              </a:ext>
            </a:extLst>
          </p:cNvPr>
          <p:cNvSpPr txBox="1"/>
          <p:nvPr/>
        </p:nvSpPr>
        <p:spPr>
          <a:xfrm>
            <a:off x="8111539" y="2553673"/>
            <a:ext cx="33007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i="1" dirty="0">
                <a:latin typeface="Abadi" panose="02000000000000000000" pitchFamily="2" charset="0"/>
                <a:ea typeface="Abadi" panose="02000000000000000000" pitchFamily="2" charset="0"/>
              </a:rPr>
              <a:t>Это дерево дарит красоту </a:t>
            </a:r>
            <a:r>
              <a:rPr lang="ru-RU" sz="2800" i="1" dirty="0" smtClean="0">
                <a:latin typeface="Abadi" panose="02000000000000000000" pitchFamily="2" charset="0"/>
                <a:ea typeface="Abadi" panose="02000000000000000000" pitchFamily="2" charset="0"/>
              </a:rPr>
              <a:t>людям, укрывает в жаркий день. </a:t>
            </a:r>
            <a:endParaRPr lang="ru-RU" sz="2800" i="1" dirty="0">
              <a:latin typeface="Abadi" panose="02000000000000000000" pitchFamily="2" charset="0"/>
              <a:ea typeface="Abadi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613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744" y="642918"/>
            <a:ext cx="4071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Берёза людей лечит.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Берёзовым веником , углём, грибом чагой.</a:t>
            </a:r>
          </a:p>
          <a:p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 descr="http://i.mycdn.me/i?r=AzEPZsRbOZEKgBhR0XGMT1RkBYMedN43maBBXras0D_f1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22" y="285728"/>
            <a:ext cx="3929090" cy="3051103"/>
          </a:xfrm>
          <a:prstGeom prst="rect">
            <a:avLst/>
          </a:prstGeom>
          <a:noFill/>
        </p:spPr>
      </p:pic>
      <p:pic>
        <p:nvPicPr>
          <p:cNvPr id="22532" name="Picture 4" descr="https://avatars.mds.yandex.net/get-zen_doc/1706643/pub_5e313ad57065cb58f698adf8_5e3280aec9e6813c73d56c9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34" y="3429000"/>
            <a:ext cx="4572032" cy="2571768"/>
          </a:xfrm>
          <a:prstGeom prst="rect">
            <a:avLst/>
          </a:prstGeom>
          <a:noFill/>
        </p:spPr>
      </p:pic>
      <p:pic>
        <p:nvPicPr>
          <p:cNvPr id="22534" name="Picture 6" descr="https://avatars.mds.yandex.net/get-pdb/368827/5b092ac6-171b-4132-870d-0be7fcaeb3c4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7570" y="3143248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www.lieslotte.de/wp-content/uploads/2019/11/AdobeStock_21060004_-Ingo-Bartusse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96198" y="1857364"/>
            <a:ext cx="3429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самый холодный зимний день людей согревает печь с берёзовыми дровами.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7" name="Picture 5" descr="https://avatars.mds.yandex.net/get-altay/492546/2a0000015e7ff0581e85db4afbc96f087c1b/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06" y="714356"/>
            <a:ext cx="5318110" cy="4786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3846841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get-zen_doc/62917/pub_5b14bea05a104ffc19653289_5b14bf6f77d0e6b3a92ab6ad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22" y="1214422"/>
            <a:ext cx="5643602" cy="3762401"/>
          </a:xfrm>
          <a:prstGeom prst="rect">
            <a:avLst/>
          </a:prstGeom>
          <a:noFill/>
        </p:spPr>
      </p:pic>
      <p:pic>
        <p:nvPicPr>
          <p:cNvPr id="3" name="Picture 2" descr="C:\Users\Александр\Desktop\podberezovik-1024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314" y="928670"/>
            <a:ext cx="5357850" cy="36567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95406" y="5357826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Берёза людей поит и кормит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CAFE98-D22D-5841-BF78-B64B9495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24" y="371947"/>
            <a:ext cx="10058400" cy="830025"/>
          </a:xfrm>
        </p:spPr>
        <p:txBody>
          <a:bodyPr>
            <a:normAutofit/>
          </a:bodyPr>
          <a:lstStyle/>
          <a:p>
            <a:r>
              <a:rPr lang="ru-RU" sz="4400"/>
              <a:t>Посуда и мебель из берёзы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44E91C1F-AD06-6645-8BAD-68D23E2CB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97" y="1290218"/>
            <a:ext cx="4391305" cy="5199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15D41C-EB7D-E944-9BA1-701EC2664C3B}"/>
              </a:ext>
            </a:extLst>
          </p:cNvPr>
          <p:cNvSpPr txBox="1"/>
          <p:nvPr/>
        </p:nvSpPr>
        <p:spPr>
          <a:xfrm>
            <a:off x="5738810" y="1201972"/>
            <a:ext cx="6072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 берёзы делают самую красивую мебель. А посудой из коры люди пользовались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 древности и пользуются до сих пор.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961448C-DED2-5740-8903-010E3B3CC50D}"/>
              </a:ext>
            </a:extLst>
          </p:cNvPr>
          <p:cNvSpPr txBox="1"/>
          <p:nvPr/>
        </p:nvSpPr>
        <p:spPr>
          <a:xfrm>
            <a:off x="5180625" y="251313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2050" name="Picture 2" descr="https://karel.mk.ru/upload/userfiles2/15-03-2018/%D0%9C%D0%B5%D0%B1%D0%B5%D0%BB%D1%8C%20%D0%B8%D0%B7%20%D0%BA%D0%B0%D1%80%D0%B5%D0%BB%D1%8C%D1%81%D0%BA%D0%BE%D0%B9%20%D0%B1%D0%B5%D1%80%D0%B5%D0%B7%D1%8B%20%D0%BF%D1%80%D0%B5%D0%BA%D1%80%D0%B0%D1%81%D0%BD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4" y="3214686"/>
            <a:ext cx="5214974" cy="3259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0838551"/>
      </p:ext>
    </p:extLst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881477/29599ffb-3a98-4be6-a7b2-18d8c40fa71c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7E28F9-9A0E-E347-B45B-AC7CD420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64" y="857232"/>
            <a:ext cx="10058400" cy="1609344"/>
          </a:xfrm>
        </p:spPr>
        <p:txBody>
          <a:bodyPr/>
          <a:lstStyle/>
          <a:p>
            <a:pPr algn="ctr"/>
            <a:r>
              <a:rPr lang="ru-RU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Берегите </a:t>
            </a:r>
            <a:r>
              <a:rPr lang="ru-RU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берёзу – дерево чудес  </a:t>
            </a:r>
            <a:endParaRPr lang="ru-RU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7484978"/>
      </p:ext>
    </p:extLst>
  </p:cSld>
  <p:clrMapOvr>
    <a:masterClrMapping/>
  </p:clrMapOvr>
  <p:transition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119</Words>
  <Application>Microsoft Office PowerPoint</Application>
  <PresentationFormat>Произвольный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Дерево</vt:lpstr>
      <vt:lpstr>Самое доброе дерево</vt:lpstr>
      <vt:lpstr>Слайд 2</vt:lpstr>
      <vt:lpstr>Слайд 3</vt:lpstr>
      <vt:lpstr>Слайд 4</vt:lpstr>
      <vt:lpstr>Слайд 5</vt:lpstr>
      <vt:lpstr>Слайд 6</vt:lpstr>
      <vt:lpstr>Слайд 7</vt:lpstr>
      <vt:lpstr>Посуда и мебель из берёзы</vt:lpstr>
      <vt:lpstr>Берегите берёзу – дерево чудес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Бояршинов</dc:creator>
  <cp:lastModifiedBy>1</cp:lastModifiedBy>
  <cp:revision>11</cp:revision>
  <dcterms:created xsi:type="dcterms:W3CDTF">2020-05-21T07:56:41Z</dcterms:created>
  <dcterms:modified xsi:type="dcterms:W3CDTF">2020-06-01T04:59:38Z</dcterms:modified>
</cp:coreProperties>
</file>