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76" r:id="rId3"/>
    <p:sldId id="257" r:id="rId4"/>
    <p:sldId id="258" r:id="rId5"/>
    <p:sldId id="259" r:id="rId6"/>
    <p:sldId id="271" r:id="rId7"/>
    <p:sldId id="260" r:id="rId8"/>
    <p:sldId id="275" r:id="rId9"/>
    <p:sldId id="261" r:id="rId10"/>
    <p:sldId id="262" r:id="rId11"/>
    <p:sldId id="263" r:id="rId12"/>
    <p:sldId id="272" r:id="rId13"/>
    <p:sldId id="264" r:id="rId14"/>
    <p:sldId id="265" r:id="rId15"/>
    <p:sldId id="273" r:id="rId16"/>
    <p:sldId id="266" r:id="rId17"/>
    <p:sldId id="267" r:id="rId18"/>
    <p:sldId id="274" r:id="rId19"/>
    <p:sldId id="268" r:id="rId20"/>
    <p:sldId id="269" r:id="rId21"/>
    <p:sldId id="279" r:id="rId22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E9804-D4ED-4D81-AF82-969047BFC48F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6AF95-A21E-4D33-BDBF-7745EC89EA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24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1719-E640-4296-8351-F78E17467509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8DA-5F4C-4747-9CF3-DEA302C69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1719-E640-4296-8351-F78E17467509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8DA-5F4C-4747-9CF3-DEA302C69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1719-E640-4296-8351-F78E17467509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8DA-5F4C-4747-9CF3-DEA302C69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DE41-E189-487F-B150-502521558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8A48-3F76-4363-B40F-39F6913CA7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DE41-E189-487F-B150-502521558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8A48-3F76-4363-B40F-39F6913CA7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DE41-E189-487F-B150-502521558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8A48-3F76-4363-B40F-39F6913CA7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DE41-E189-487F-B150-502521558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8A48-3F76-4363-B40F-39F6913CA7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DE41-E189-487F-B150-502521558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8A48-3F76-4363-B40F-39F6913CA7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DE41-E189-487F-B150-502521558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8A48-3F76-4363-B40F-39F6913CA7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DE41-E189-487F-B150-502521558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8A48-3F76-4363-B40F-39F6913CA7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DE41-E189-487F-B150-502521558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8A48-3F76-4363-B40F-39F6913CA7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1719-E640-4296-8351-F78E17467509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8DA-5F4C-4747-9CF3-DEA302C69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DE41-E189-487F-B150-502521558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8A48-3F76-4363-B40F-39F6913CA7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DE41-E189-487F-B150-502521558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8A48-3F76-4363-B40F-39F6913CA7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DE41-E189-487F-B150-502521558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8A48-3F76-4363-B40F-39F6913CA7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1719-E640-4296-8351-F78E17467509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8DA-5F4C-4747-9CF3-DEA302C69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1719-E640-4296-8351-F78E17467509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8DA-5F4C-4747-9CF3-DEA302C69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1719-E640-4296-8351-F78E17467509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8DA-5F4C-4747-9CF3-DEA302C69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1719-E640-4296-8351-F78E17467509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8DA-5F4C-4747-9CF3-DEA302C69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1719-E640-4296-8351-F78E17467509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8DA-5F4C-4747-9CF3-DEA302C69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1719-E640-4296-8351-F78E17467509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8DA-5F4C-4747-9CF3-DEA302C69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1719-E640-4296-8351-F78E17467509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8DA-5F4C-4747-9CF3-DEA302C69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F1719-E640-4296-8351-F78E17467509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BB8DA-5F4C-4747-9CF3-DEA302C69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9000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3DE41-E189-487F-B150-502521558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88A48-3F76-4363-B40F-39F6913CA7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9000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5;&#1086;&#1083;&#1100;&#1079;&#1086;&#1074;&#1072;&#1090;&#1077;&#1083;&#1100;\Documents\&#1057;&#1072;&#1081;&#1090;%20&#1040;&#1083;&#1077;&#1081;&#1085;&#1080;&#1082;%20&#1053;.-5\&#1057;&#1072;&#1081;&#1090;%20&#1057;&#1072;&#1083;&#1080;&#1096;%20&#1057;\&#1052;&#1050;%203%20&#1057;&#1083;&#1072;&#1081;&#1076;-&#1096;&#1086;&#1091;\&#1052;&#1050;%203%20&#1057;&#1083;&#1072;&#1081;&#1076;-&#1096;&#1086;&#1091;%20&#1052;&#1091;&#1079;&#1099;&#1082;&#1072;%20&#1042;&#1077;&#1089;&#1085;&#1099;\&#1047;&#1074;&#1091;&#1082;&#1080;%20&#1087;&#1088;&#1080;&#1088;&#1086;&#1076;&#1099;%20&#1042;&#1077;&#1089;&#1085;&#1072;%201,49%20&#1052;&#1041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-5759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4499992" cy="1872208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7200" b="1" dirty="0" smtClean="0">
                <a:ln>
                  <a:solidFill>
                    <a:srgbClr val="FF0000"/>
                  </a:solidFill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 </a:t>
            </a:r>
            <a:br>
              <a:rPr lang="ru-RU" sz="7200" b="1" dirty="0" smtClean="0">
                <a:ln>
                  <a:solidFill>
                    <a:srgbClr val="FF0000"/>
                  </a:solidFill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dirty="0" smtClean="0">
                <a:ln>
                  <a:solidFill>
                    <a:srgbClr val="FF0000"/>
                  </a:solidFill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ВЕСНЫ</a:t>
            </a:r>
            <a:endParaRPr lang="ru-RU" sz="7200" b="1" dirty="0">
              <a:ln>
                <a:solidFill>
                  <a:srgbClr val="FF0000"/>
                </a:solidFill>
              </a:ln>
              <a:solidFill>
                <a:srgbClr val="CC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Группа 15"/>
          <p:cNvGrpSpPr/>
          <p:nvPr/>
        </p:nvGrpSpPr>
        <p:grpSpPr>
          <a:xfrm>
            <a:off x="4403922" y="775010"/>
            <a:ext cx="4762500" cy="2952328"/>
            <a:chOff x="4381500" y="836712"/>
            <a:chExt cx="4762500" cy="2952328"/>
          </a:xfrm>
        </p:grpSpPr>
        <p:pic>
          <p:nvPicPr>
            <p:cNvPr id="14" name="Рисунок 13" descr="fxbj41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81500" y="836712"/>
              <a:ext cx="4762500" cy="2828925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7092280" y="3284984"/>
              <a:ext cx="2051720" cy="5040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8" name="Рисунок 17" descr="OGNkZi00O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00795" y="4666961"/>
            <a:ext cx="2438405" cy="1435611"/>
          </a:xfrm>
          <a:prstGeom prst="rect">
            <a:avLst/>
          </a:prstGeom>
        </p:spPr>
      </p:pic>
      <p:pic>
        <p:nvPicPr>
          <p:cNvPr id="17" name="Звуки природы Весна 1,49 МБ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4763" y="0"/>
            <a:ext cx="913447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275ea05d81913a7dd3595e830052f2e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0752732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4763" y="0"/>
            <a:ext cx="913447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1" y="-51516"/>
            <a:ext cx="9169758" cy="6909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175"/>
            <a:ext cx="9144000" cy="6851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ip_ivan_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gif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4240277_273654672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70340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gif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rcRect r="51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7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CC33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</Words>
  <Application>Microsoft Office PowerPoint</Application>
  <PresentationFormat>Экран (4:3)</PresentationFormat>
  <Paragraphs>1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1_Тема Office</vt:lpstr>
      <vt:lpstr>МУЗЫКА  ВЕСНЫ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МБДОУ д/скв № 8 "Теремок"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 3 Слайд-шоу Музыка весны</dc:title>
  <dc:subject>мастер-класс Салиш С.С.</dc:subject>
  <dc:creator>Алейник Н.В.</dc:creator>
  <cp:lastModifiedBy>User</cp:lastModifiedBy>
  <cp:revision>38</cp:revision>
  <dcterms:created xsi:type="dcterms:W3CDTF">2015-03-29T11:12:26Z</dcterms:created>
  <dcterms:modified xsi:type="dcterms:W3CDTF">2020-04-22T06:58:26Z</dcterms:modified>
  <cp:category>презентация</cp:category>
</cp:coreProperties>
</file>