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0" r:id="rId4"/>
    <p:sldId id="260" r:id="rId5"/>
    <p:sldId id="261" r:id="rId6"/>
    <p:sldId id="271" r:id="rId7"/>
    <p:sldId id="262" r:id="rId8"/>
    <p:sldId id="267" r:id="rId9"/>
    <p:sldId id="269" r:id="rId10"/>
    <p:sldId id="263" r:id="rId11"/>
    <p:sldId id="268" r:id="rId12"/>
    <p:sldId id="264" r:id="rId13"/>
    <p:sldId id="265" r:id="rId14"/>
    <p:sldId id="272" r:id="rId15"/>
    <p:sldId id="27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0736" y="731520"/>
            <a:ext cx="8168640" cy="3279648"/>
          </a:xfrm>
        </p:spPr>
        <p:txBody>
          <a:bodyPr rtlCol="0">
            <a:normAutofit/>
          </a:bodyPr>
          <a:lstStyle/>
          <a:p>
            <a:pPr rtl="0"/>
            <a:r>
              <a:rPr lang="ru" sz="3600" b="1" dirty="0" smtClean="0"/>
              <a:t/>
            </a:r>
            <a:br>
              <a:rPr lang="ru" sz="3600" b="1" dirty="0" smtClean="0"/>
            </a:br>
            <a:endParaRPr lang="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9197" y="4440194"/>
            <a:ext cx="4693920" cy="1597152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ru-RU" dirty="0" smtClean="0"/>
              <a:t>П</a:t>
            </a:r>
            <a:r>
              <a:rPr lang="ru" dirty="0" smtClean="0"/>
              <a:t>одготовила Воспитатель:</a:t>
            </a:r>
          </a:p>
          <a:p>
            <a:pPr rtl="0"/>
            <a:r>
              <a:rPr lang="ru" dirty="0" smtClean="0"/>
              <a:t>Жамкова Алла Александровна</a:t>
            </a:r>
          </a:p>
          <a:p>
            <a:pPr rtl="0"/>
            <a:r>
              <a:rPr lang="ru" dirty="0"/>
              <a:t> </a:t>
            </a:r>
            <a:r>
              <a:rPr lang="ru" dirty="0" smtClean="0"/>
              <a:t>                МАДОУ №393</a:t>
            </a:r>
          </a:p>
          <a:p>
            <a:pPr rtl="0"/>
            <a:r>
              <a:rPr lang="ru" dirty="0"/>
              <a:t> </a:t>
            </a:r>
            <a:r>
              <a:rPr lang="ru" dirty="0" smtClean="0"/>
              <a:t>                г Нижний Новгород</a:t>
            </a:r>
          </a:p>
          <a:p>
            <a:pPr rtl="0"/>
            <a:r>
              <a:rPr lang="ru" dirty="0"/>
              <a:t> </a:t>
            </a:r>
            <a:r>
              <a:rPr lang="ru" dirty="0" smtClean="0"/>
              <a:t>                                                               </a:t>
            </a:r>
            <a:r>
              <a:rPr lang="ru" dirty="0" smtClean="0"/>
              <a:t>май 2020 </a:t>
            </a:r>
            <a:r>
              <a:rPr lang="ru" dirty="0" smtClean="0"/>
              <a:t>г</a:t>
            </a:r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3385751" y="1099751"/>
            <a:ext cx="6845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«День </a:t>
            </a:r>
            <a:r>
              <a:rPr lang="ru-RU" sz="4000" b="1" dirty="0" smtClean="0">
                <a:solidFill>
                  <a:srgbClr val="FF0000"/>
                </a:solidFill>
              </a:rPr>
              <a:t>Победы</a:t>
            </a:r>
            <a:r>
              <a:rPr lang="ru-RU" sz="4000" b="1" dirty="0" smtClean="0"/>
              <a:t> !»</a:t>
            </a:r>
          </a:p>
          <a:p>
            <a:endParaRPr lang="ru-RU" sz="4000" b="1" dirty="0"/>
          </a:p>
          <a:p>
            <a:r>
              <a:rPr lang="ru-RU" sz="4000" b="1" dirty="0" smtClean="0"/>
              <a:t>В старшей группе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77" y="302494"/>
            <a:ext cx="3187684" cy="27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70" y="357413"/>
            <a:ext cx="3869784" cy="2954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93" y="3785194"/>
            <a:ext cx="4276061" cy="2744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2" y="3503462"/>
            <a:ext cx="4794420" cy="3307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7720" y="357413"/>
            <a:ext cx="544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Памятники в Нижнем Новгороде ТАНКУ , который приблизил ДЕНЬ ПОБЕДЫ!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3632" y="4028303"/>
            <a:ext cx="161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</a:p>
          <a:p>
            <a:r>
              <a:rPr lang="ru-RU" dirty="0" smtClean="0"/>
              <a:t>Параде 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33784" y="1124465"/>
            <a:ext cx="4510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Он на гусеницах мчится,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Только он не трактор.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 бой пойдет - и пригодится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Фронтовой характер.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 не плавится в огне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Крепкая броня.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Только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на параде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–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Танк на фото у меня.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464" y="304800"/>
            <a:ext cx="9999149" cy="696097"/>
          </a:xfrm>
        </p:spPr>
        <p:txBody>
          <a:bodyPr/>
          <a:lstStyle/>
          <a:p>
            <a:r>
              <a:rPr lang="ru-RU" dirty="0" smtClean="0"/>
              <a:t>Мастерим сами - ТАНК</a:t>
            </a:r>
            <a:endParaRPr lang="ru-RU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14028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r="17805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r="19193"/>
          <a:stretch>
            <a:fillRect/>
          </a:stretch>
        </p:blipFill>
        <p:spPr>
          <a:xfrm>
            <a:off x="1219529" y="1770645"/>
            <a:ext cx="2598709" cy="2657108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28" y="4843848"/>
            <a:ext cx="2564138" cy="19152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6854"/>
            <a:ext cx="1498875" cy="21834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96" y="4843848"/>
            <a:ext cx="2348284" cy="17665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4464" y="1210962"/>
            <a:ext cx="956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Поделки – конструирование и аппликация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98875" y="4426853"/>
            <a:ext cx="31054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Пусть пулеметы не строчат,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 пушки грозные молчат,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Пусть в небе не клубится дым,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Пусть небо будет голубым.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Делаем открытки 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47" y="2505075"/>
            <a:ext cx="4646230" cy="34766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Рисуем для своих дедушек и бабушек</a:t>
            </a:r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7" y="2566987"/>
            <a:ext cx="4381500" cy="3352800"/>
          </a:xfrm>
        </p:spPr>
      </p:pic>
      <p:sp>
        <p:nvSpPr>
          <p:cNvPr id="10" name="TextBox 9"/>
          <p:cNvSpPr txBox="1"/>
          <p:nvPr/>
        </p:nvSpPr>
        <p:spPr>
          <a:xfrm>
            <a:off x="951470" y="469557"/>
            <a:ext cx="951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Открытки для  НАШИХ Ветеранов </a:t>
            </a:r>
            <a:r>
              <a:rPr lang="ru-RU" dirty="0" err="1" smtClean="0"/>
              <a:t>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9" y="1178387"/>
            <a:ext cx="4238368" cy="27612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1486802"/>
            <a:ext cx="6096000" cy="4320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прабабушка седая,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Такая милая, родная.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мной играет, приголубит,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 вспоминать она не любит,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воевала на войне, Вздохнёт и скажет мне: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Всего дороже мир и дети!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 День Победы, на рассвете, Свои достанет ордена,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Слезу рукой смахнёт она. Наденет праздничный наряд,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 ней идём мы на парад! Идёт тихонечко она,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палочкой, болит спина. Горят на солнце ордена.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Всех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ветеранов чтит страна, За то, что защитили Русь! 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Горжусь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прабабушкой, Горжусь!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978" y="506627"/>
            <a:ext cx="577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Цветы и открытку бабушке и прабабушке…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20" y="4094849"/>
            <a:ext cx="2343150" cy="2552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3" y="1393477"/>
            <a:ext cx="1992361" cy="23310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3514" y="1393477"/>
            <a:ext cx="577640" cy="4476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" y="4934179"/>
            <a:ext cx="2669059" cy="16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768" y="0"/>
            <a:ext cx="10542846" cy="90204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Мир на нашей планете -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0605" y="902043"/>
            <a:ext cx="526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нашим  Дедам и бабушкам 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27" y="1489444"/>
            <a:ext cx="6700955" cy="5071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352" y="988542"/>
            <a:ext cx="2125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- Тем, кто шёл в бой за Родину, выстоял и победил.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- Тем, кто навеки, безымянный канул в фашистском плену.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Всем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тем, кто ушёл в бессмертие и победил, посвящается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 Поход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«Бессмертный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Полк»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0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124" y="304800"/>
            <a:ext cx="8244490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 !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4" y="1807658"/>
            <a:ext cx="5267846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4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47135" y="304800"/>
            <a:ext cx="10876479" cy="3439297"/>
          </a:xfrm>
        </p:spPr>
        <p:txBody>
          <a:bodyPr rtlCol="0">
            <a:normAutofit fontScale="90000"/>
          </a:bodyPr>
          <a:lstStyle/>
          <a:p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Задачи:</a:t>
            </a:r>
            <a:b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- 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знакомить с праздником «ДЕНЬ ПОБЕДЫ» родного города</a:t>
            </a: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,</a:t>
            </a:r>
            <a:b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с историей возникновения даты 9 мая;</a:t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- развивать интерес и любовь к малой </a:t>
            </a:r>
            <a:r>
              <a:rPr lang="ru-RU" sz="2800" b="1" dirty="0">
                <a:solidFill>
                  <a:srgbClr val="111111"/>
                </a:solidFill>
                <a:latin typeface="Arial" panose="020B0604020202020204" pitchFamily="34" charset="0"/>
              </a:rPr>
              <a:t>Родине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;</a:t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- воспитывать патриотические чувства</a:t>
            </a: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endParaRPr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0" y="2475470"/>
            <a:ext cx="5610225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7935" y="3039762"/>
            <a:ext cx="4201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Пусть не будет войны никогда,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Пусть спокойные спят города.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Пусть сирены пронзительный вой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Не звучит над твоей головой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Не один пусть не рвётся снаряд,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Не один не строчит автомат.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Оглашают пусть наши леса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Только птиц и детей голоса.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 пусть мирно проходят года.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Пусть не будет войны никогда!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1415" y="2628781"/>
            <a:ext cx="57663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С. Маршака </a:t>
            </a:r>
            <a:r>
              <a:rPr lang="ru-RU" sz="2400" i="1" dirty="0">
                <a:solidFill>
                  <a:srgbClr val="111111"/>
                </a:solidFill>
                <a:latin typeface="Arial" panose="020B0604020202020204" pitchFamily="34" charset="0"/>
              </a:rPr>
              <a:t>«Пусть не будет </a:t>
            </a:r>
            <a:r>
              <a:rPr lang="ru-RU" sz="24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войны»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b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99254" y="2953264"/>
            <a:ext cx="3455000" cy="341046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Но не только мужчины проявляли героизм во время войны. Многие женщины и девушки тоже ушли на фронт. Они летали на боевых самолётах, были радистками, оказывали помощь раненым бойцам. 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54" y="1795896"/>
            <a:ext cx="4984664" cy="4415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2941" y="370703"/>
            <a:ext cx="64872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пришёл к нам – День Победы. 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день завоевали Наши папы, наши                                 деды.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сегодня Ордена они надели.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Мы, идя на праздник с ними, Песню звонкую запели.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Эту песню посвящаем Нашим папам, нашим дедам.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Родине любимой Слава, слава в День Победы!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0065" y="3105835"/>
            <a:ext cx="6845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9 Мая – это День Победы нашего народа над немецко-фашистскими захватчиками.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486" y="370703"/>
            <a:ext cx="1120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Читаем детям рассказы о войне, о героях войны 1941-45г; смотрим фильмы и заучиваем стихи о Дне Победы и о героях войны.; разучиваем песни …..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37622" y="1544595"/>
            <a:ext cx="4102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Костер пионерский</a:t>
            </a:r>
          </a:p>
          <a:p>
            <a:r>
              <a:rPr lang="ru-RU" dirty="0" smtClean="0"/>
              <a:t>Горит под горою</a:t>
            </a:r>
          </a:p>
          <a:p>
            <a:r>
              <a:rPr lang="ru-RU" dirty="0" smtClean="0"/>
              <a:t>Давайте расскажем стихи о герое</a:t>
            </a:r>
          </a:p>
          <a:p>
            <a:r>
              <a:rPr lang="ru-RU" dirty="0" smtClean="0"/>
              <a:t>В опасной разведке</a:t>
            </a:r>
          </a:p>
          <a:p>
            <a:r>
              <a:rPr lang="ru-RU" dirty="0" smtClean="0"/>
              <a:t>В тяжелом бою</a:t>
            </a:r>
          </a:p>
          <a:p>
            <a:r>
              <a:rPr lang="ru-RU" dirty="0" smtClean="0"/>
              <a:t>Он жизнь за товарищей</a:t>
            </a:r>
          </a:p>
          <a:p>
            <a:r>
              <a:rPr lang="ru-RU" dirty="0" smtClean="0"/>
              <a:t>Отдал свою</a:t>
            </a:r>
          </a:p>
          <a:p>
            <a:r>
              <a:rPr lang="ru-RU" dirty="0" smtClean="0"/>
              <a:t>Он помнил о доме</a:t>
            </a:r>
          </a:p>
          <a:p>
            <a:r>
              <a:rPr lang="ru-RU" dirty="0" smtClean="0"/>
              <a:t>Он помнил о маме</a:t>
            </a:r>
          </a:p>
          <a:p>
            <a:r>
              <a:rPr lang="ru-RU" dirty="0" smtClean="0"/>
              <a:t>Героям нужна </a:t>
            </a:r>
          </a:p>
          <a:p>
            <a:r>
              <a:rPr lang="ru-RU" dirty="0" smtClean="0"/>
              <a:t>Наша вечная память !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" y="1248033"/>
            <a:ext cx="3509356" cy="2544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09" y="1248033"/>
            <a:ext cx="2981233" cy="2558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22" y="4179116"/>
            <a:ext cx="4078594" cy="22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93" y="2930108"/>
            <a:ext cx="4138484" cy="3407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7" y="1145345"/>
            <a:ext cx="4112437" cy="26237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09070" y="1421027"/>
            <a:ext cx="3756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«Что мы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Родиной зовём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Край, в котором мы растём,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 берёзки, вдоль которых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Рядом с мамой мы идём»</a:t>
            </a:r>
          </a:p>
          <a:p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3146" y="642551"/>
            <a:ext cx="70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Песни и стихи  «День Победы»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6" y="4633784"/>
            <a:ext cx="3924636" cy="13082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9286" y="1791730"/>
            <a:ext cx="21253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Письмо я старался Писать без помарок: «Пожалуйста, сделайте Деду подарок…» Был долго в пути Музыкальный привет. Но вот подошёл И обнял меня дед – Пришла к нему в праздник 9 Мая Любимая песня его Фронтовая.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7" y="2224215"/>
            <a:ext cx="3298676" cy="3725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59" y="1624963"/>
            <a:ext cx="3570330" cy="4324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19" y="451876"/>
            <a:ext cx="3389379" cy="5627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57" y="803189"/>
            <a:ext cx="349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Поем песню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78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Три ребенка в плащах держатся за руки и играют на улице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72" y="1031195"/>
            <a:ext cx="5860750" cy="4572000"/>
          </a:xfrm>
        </p:spPr>
      </p:pic>
      <p:sp>
        <p:nvSpPr>
          <p:cNvPr id="7" name="Прямоугольник 6"/>
          <p:cNvSpPr/>
          <p:nvPr/>
        </p:nvSpPr>
        <p:spPr>
          <a:xfrm>
            <a:off x="4757351" y="1031195"/>
            <a:ext cx="1865871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57350" y="1031195"/>
            <a:ext cx="1865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Скорей, скорей одеться! Скорей позвать ребят! В честь праздника Победы Орудия палят. Вокруг все было тихо, И вдруг – салют! Салют! Ракеты в небе вспыхнули И там, и тут!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34" y="2409567"/>
            <a:ext cx="4755485" cy="3696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76984" y="704335"/>
            <a:ext cx="448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Салют над Нижним Новгородом!</a:t>
            </a:r>
          </a:p>
          <a:p>
            <a:endParaRPr lang="ru-RU" dirty="0"/>
          </a:p>
          <a:p>
            <a:r>
              <a:rPr lang="ru-RU" dirty="0" smtClean="0"/>
              <a:t>В честь Дня ПОБЕДЫ!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r="3765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Соберём рисунки свои в общий АЛЬБОМ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3" b="10883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Вместе с папами и мамами рисуем САЛЮТ!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0259" y="531341"/>
            <a:ext cx="1087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Рисуем САЛЮТ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3654" y="630195"/>
            <a:ext cx="4930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Салют каждый год можно увидеть в честь героев второй мировой войны. А вы видели салют?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24" y="395897"/>
            <a:ext cx="5487077" cy="38372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65" y="4436075"/>
            <a:ext cx="2386600" cy="20330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24" y="4436075"/>
            <a:ext cx="2621389" cy="2195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0" y="395897"/>
            <a:ext cx="4493997" cy="26146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9" y="3203521"/>
            <a:ext cx="3399911" cy="24651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9686" y="5943600"/>
            <a:ext cx="413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рисунки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292</TotalTime>
  <Words>381</Words>
  <Application>Microsoft Office PowerPoint</Application>
  <PresentationFormat>Широкоэкранный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Print</vt:lpstr>
      <vt:lpstr>Times New Roman</vt:lpstr>
      <vt:lpstr>Природа 16 х 9</vt:lpstr>
      <vt:lpstr> </vt:lpstr>
      <vt:lpstr>Задачи: - знакомить с праздником «ДЕНЬ ПОБЕДЫ» родного города,  с историей возникновения даты 9 мая; - развивать интерес и любовь к малой Родине; - воспитывать патриотические чувства.      </vt:lpstr>
      <vt:lpstr> Но не только мужчины проявляли героизм во время войны. Многие женщины и девушки тоже ушли на фронт. Они летали на боевых самолётах, были радистками, оказывали помощь раненым бойцам.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Мастерим сами - ТАНК</vt:lpstr>
      <vt:lpstr>Презентация PowerPoint</vt:lpstr>
      <vt:lpstr>Презентация PowerPoint</vt:lpstr>
      <vt:lpstr>Мир на нашей планете -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природы с помощью органов чувств: зрением, слухом, обонянием, осязанием, вкусом.</dc:title>
  <dc:creator>Алла Жамкова</dc:creator>
  <cp:lastModifiedBy>Алла Жамкова</cp:lastModifiedBy>
  <cp:revision>22</cp:revision>
  <dcterms:created xsi:type="dcterms:W3CDTF">2018-10-11T18:44:46Z</dcterms:created>
  <dcterms:modified xsi:type="dcterms:W3CDTF">2020-04-22T11:12:28Z</dcterms:modified>
</cp:coreProperties>
</file>